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88"/>
    <p:restoredTop sz="95788"/>
  </p:normalViewPr>
  <p:slideViewPr>
    <p:cSldViewPr snapToGrid="0" snapToObjects="1">
      <p:cViewPr varScale="1">
        <p:scale>
          <a:sx n="113" d="100"/>
          <a:sy n="113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ker, Shawn" userId="9ce800b2-ef55-4bef-9c6e-216fe785cbab" providerId="ADAL" clId="{1B66963B-10EA-974B-9213-A4A078014014}"/>
    <pc:docChg chg="modSld">
      <pc:chgData name="Walker, Shawn" userId="9ce800b2-ef55-4bef-9c6e-216fe785cbab" providerId="ADAL" clId="{1B66963B-10EA-974B-9213-A4A078014014}" dt="2020-01-12T09:45:06.246" v="5" actId="1076"/>
      <pc:docMkLst>
        <pc:docMk/>
      </pc:docMkLst>
      <pc:sldChg chg="modSp">
        <pc:chgData name="Walker, Shawn" userId="9ce800b2-ef55-4bef-9c6e-216fe785cbab" providerId="ADAL" clId="{1B66963B-10EA-974B-9213-A4A078014014}" dt="2020-01-12T09:45:06.246" v="5" actId="1076"/>
        <pc:sldMkLst>
          <pc:docMk/>
          <pc:sldMk cId="8476944" sldId="256"/>
        </pc:sldMkLst>
        <pc:spChg chg="mod">
          <ac:chgData name="Walker, Shawn" userId="9ce800b2-ef55-4bef-9c6e-216fe785cbab" providerId="ADAL" clId="{1B66963B-10EA-974B-9213-A4A078014014}" dt="2020-01-12T09:45:06.246" v="5" actId="1076"/>
          <ac:spMkLst>
            <pc:docMk/>
            <pc:sldMk cId="8476944" sldId="256"/>
            <ac:spMk id="33" creationId="{C37D7A40-51C2-9D4C-873F-A5B7A4C289F2}"/>
          </ac:spMkLst>
        </pc:spChg>
      </pc:sldChg>
    </pc:docChg>
  </pc:docChgLst>
  <pc:docChgLst>
    <pc:chgData name="Walker, Shawn" userId="9ce800b2-ef55-4bef-9c6e-216fe785cbab" providerId="ADAL" clId="{5EFA7E30-3CE9-D542-8B9F-9A72AE611807}"/>
    <pc:docChg chg="modSld modMainMaster">
      <pc:chgData name="Walker, Shawn" userId="9ce800b2-ef55-4bef-9c6e-216fe785cbab" providerId="ADAL" clId="{5EFA7E30-3CE9-D542-8B9F-9A72AE611807}" dt="2019-12-28T17:13:59.626" v="17"/>
      <pc:docMkLst>
        <pc:docMk/>
      </pc:docMkLst>
      <pc:sldChg chg="modSp">
        <pc:chgData name="Walker, Shawn" userId="9ce800b2-ef55-4bef-9c6e-216fe785cbab" providerId="ADAL" clId="{5EFA7E30-3CE9-D542-8B9F-9A72AE611807}" dt="2019-12-28T17:13:59.626" v="17"/>
        <pc:sldMkLst>
          <pc:docMk/>
          <pc:sldMk cId="8476944" sldId="256"/>
        </pc:sldMkLst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8" creationId="{C6631EAF-38C9-E24C-ADF5-C02C0656156F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10" creationId="{380F9E5C-B2FB-034A-97F0-B45F62581225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11" creationId="{19B2CCA6-4CA7-8144-82B0-6C013E56DD11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12" creationId="{3578F734-F0D5-1142-AC9A-67F7CECE2E89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13" creationId="{6AAC46C7-1C48-1F40-ABE9-F1860674F8B6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24" creationId="{D415BF1E-7346-9D4E-B481-E86115B23CF9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25" creationId="{EE949457-16E4-A24D-A908-E476091EBF3F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26" creationId="{0DC5F7CF-6298-6940-A50B-E4FEF99DFEDA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29" creationId="{31BAC484-F93D-BE4F-9845-9C406D81DDC7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30" creationId="{83454E9E-F195-D340-AA9A-8151B46A5D11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31" creationId="{CAD3CFC9-A693-4C44-BD28-AB9139143772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32" creationId="{16300605-A261-8B48-BCE9-5C53B64AAF36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33" creationId="{C37D7A40-51C2-9D4C-873F-A5B7A4C289F2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34" creationId="{ABC85A6D-18E9-0148-869A-E1FE08169154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35" creationId="{6D4C1B4F-36EA-DC49-AF1B-8E78B500ED18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36" creationId="{8D2FD9A5-56B6-D748-B236-4A56CE72A93F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37" creationId="{39E2FD90-9225-FD42-B031-C4304A50D503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38" creationId="{9765CA1E-A3C8-384C-9DCC-0BC093E919B7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39" creationId="{A9928176-99DD-404E-9F6D-EF54A5329CA0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40" creationId="{324E0060-1FAA-7F4E-82A9-D90131A10C80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41" creationId="{BC091068-131B-8942-A7A8-0C674607A2EA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42" creationId="{55DD164C-08E3-924A-9368-4FADD9F69951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43" creationId="{AF96FF1C-4791-DF40-8296-270FE51ACC09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44" creationId="{3905CA34-D4B8-DB41-B910-C9100EB6A5B6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45" creationId="{E85E08B1-0C99-3547-ABA8-16EF41940829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47" creationId="{D5F55E23-229D-324F-B303-3F2CB10960CF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48" creationId="{2A6E2A12-3471-8640-9A26-A262C54D97CF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49" creationId="{882D6E02-345D-7D44-BACB-5E4A20E477B6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50" creationId="{FB2222E4-CC88-5746-BC54-D16591CE456C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51" creationId="{808EFA55-8CC3-9042-9724-AE79B29661C1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52" creationId="{2ED196F3-ED06-A843-8E68-DC2FF4F1AA1A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53" creationId="{119DD22F-6348-1B4C-87FB-AFF8035D4269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56" creationId="{72D22F4A-9AD8-8149-8040-25CBE0DE2B44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59" creationId="{15B6F8FC-E7DD-C449-80C6-441CBA6ABC74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61" creationId="{1A4CB017-F48F-400E-8BD8-E2AC11E89919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63" creationId="{BFB44B3E-4932-7F4B-93F9-B0617FBE6AE3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k cId="8476944" sldId="256"/>
            <ac:spMk id="71" creationId="{534500F0-7965-634F-BE71-26233B88EEA6}"/>
          </ac:spMkLst>
        </pc:sp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4" creationId="{5D7E5EDF-A50F-D34F-BB37-B431C2CCAA37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7" creationId="{662E8AF7-CB48-6944-B93E-6A6B41BE64F9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15" creationId="{B33A89F2-C891-C744-87AE-7D0D51B3C75E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16" creationId="{C0F48107-3EE8-E149-AA39-D7E14AE3A6E0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17" creationId="{3781FE57-4741-904F-BF75-D88D57E29C1A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18" creationId="{AAE2F473-731B-4543-8945-46EFF38E540F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21" creationId="{CD2B342B-9062-3F41-9820-8197A111670B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23" creationId="{20991A02-FD30-004C-A788-A1259AA5F6C1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28" creationId="{E6E4418F-9334-A643-96C3-D711029D51FF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55" creationId="{CAC9A793-9E6A-664C-B0E8-F643F927E779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57" creationId="{597BD85A-634F-6D4C-9185-C855C266E9FD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60" creationId="{266AD021-675F-2840-B326-F73E49CC26A2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62" creationId="{57E864D2-430A-2E4A-9889-91446E764B34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64" creationId="{84838946-F1B4-2E45-A871-BA5A349847D1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65" creationId="{28C67662-E8A9-0545-90B4-157DB94F21E1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66" creationId="{26341BC4-4DC7-F145-B422-951448ED421A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67" creationId="{52CC9A0E-55D2-514A-80D5-CBA9919B2583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68" creationId="{33309F5D-03E8-3949-92CF-5BC7F123B788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69" creationId="{0C5ED575-2966-4848-A35D-FD97352B5202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70" creationId="{BF5AF15E-E58D-6744-8FB7-5F52E05C1BBF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74" creationId="{F2847602-33D0-F34B-A27E-D5C5F2655443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76" creationId="{BBE36654-9708-5D4D-A329-C2312278D187}"/>
          </ac:cxnSpMkLst>
        </pc:cxnChg>
        <pc:cxnChg chg="mod">
          <ac:chgData name="Walker, Shawn" userId="9ce800b2-ef55-4bef-9c6e-216fe785cbab" providerId="ADAL" clId="{5EFA7E30-3CE9-D542-8B9F-9A72AE611807}" dt="2019-12-28T17:13:59.626" v="17"/>
          <ac:cxnSpMkLst>
            <pc:docMk/>
            <pc:sldMk cId="8476944" sldId="256"/>
            <ac:cxnSpMk id="78" creationId="{0DC85497-62C0-964E-86B4-31A227220379}"/>
          </ac:cxnSpMkLst>
        </pc:cxnChg>
      </pc:sldChg>
      <pc:sldMasterChg chg="modSp modSldLayout">
        <pc:chgData name="Walker, Shawn" userId="9ce800b2-ef55-4bef-9c6e-216fe785cbab" providerId="ADAL" clId="{5EFA7E30-3CE9-D542-8B9F-9A72AE611807}" dt="2019-12-28T17:13:59.626" v="17"/>
        <pc:sldMasterMkLst>
          <pc:docMk/>
          <pc:sldMasterMk cId="1159642433" sldId="2147483660"/>
        </pc:sldMasterMkLst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asterMk cId="1159642433" sldId="2147483660"/>
            <ac:spMk id="2" creationId="{00000000-0000-0000-0000-000000000000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asterMk cId="1159642433" sldId="2147483660"/>
            <ac:spMk id="3" creationId="{00000000-0000-0000-0000-000000000000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asterMk cId="1159642433" sldId="2147483660"/>
            <ac:spMk id="4" creationId="{00000000-0000-0000-0000-000000000000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asterMk cId="1159642433" sldId="2147483660"/>
            <ac:spMk id="5" creationId="{00000000-0000-0000-0000-000000000000}"/>
          </ac:spMkLst>
        </pc:spChg>
        <pc:spChg chg="mod">
          <ac:chgData name="Walker, Shawn" userId="9ce800b2-ef55-4bef-9c6e-216fe785cbab" providerId="ADAL" clId="{5EFA7E30-3CE9-D542-8B9F-9A72AE611807}" dt="2019-12-28T17:13:59.626" v="17"/>
          <ac:spMkLst>
            <pc:docMk/>
            <pc:sldMasterMk cId="1159642433" sldId="2147483660"/>
            <ac:spMk id="6" creationId="{00000000-0000-0000-0000-000000000000}"/>
          </ac:spMkLst>
        </pc:spChg>
        <pc:sldLayoutChg chg="modSp">
          <pc:chgData name="Walker, Shawn" userId="9ce800b2-ef55-4bef-9c6e-216fe785cbab" providerId="ADAL" clId="{5EFA7E30-3CE9-D542-8B9F-9A72AE611807}" dt="2019-12-28T17:13:59.626" v="17"/>
          <pc:sldLayoutMkLst>
            <pc:docMk/>
            <pc:sldMasterMk cId="1159642433" sldId="2147483660"/>
            <pc:sldLayoutMk cId="2959944729" sldId="2147483661"/>
          </pc:sldLayoutMkLst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2959944729" sldId="2147483661"/>
              <ac:spMk id="2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2959944729" sldId="2147483661"/>
              <ac:spMk id="3" creationId="{00000000-0000-0000-0000-000000000000}"/>
            </ac:spMkLst>
          </pc:spChg>
        </pc:sldLayoutChg>
        <pc:sldLayoutChg chg="modSp">
          <pc:chgData name="Walker, Shawn" userId="9ce800b2-ef55-4bef-9c6e-216fe785cbab" providerId="ADAL" clId="{5EFA7E30-3CE9-D542-8B9F-9A72AE611807}" dt="2019-12-28T17:13:59.626" v="17"/>
          <pc:sldLayoutMkLst>
            <pc:docMk/>
            <pc:sldMasterMk cId="1159642433" sldId="2147483660"/>
            <pc:sldLayoutMk cId="3508435042" sldId="2147483663"/>
          </pc:sldLayoutMkLst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3508435042" sldId="2147483663"/>
              <ac:spMk id="2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3508435042" sldId="2147483663"/>
              <ac:spMk id="3" creationId="{00000000-0000-0000-0000-000000000000}"/>
            </ac:spMkLst>
          </pc:spChg>
        </pc:sldLayoutChg>
        <pc:sldLayoutChg chg="modSp">
          <pc:chgData name="Walker, Shawn" userId="9ce800b2-ef55-4bef-9c6e-216fe785cbab" providerId="ADAL" clId="{5EFA7E30-3CE9-D542-8B9F-9A72AE611807}" dt="2019-12-28T17:13:59.626" v="17"/>
          <pc:sldLayoutMkLst>
            <pc:docMk/>
            <pc:sldMasterMk cId="1159642433" sldId="2147483660"/>
            <pc:sldLayoutMk cId="2035080599" sldId="2147483664"/>
          </pc:sldLayoutMkLst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2035080599" sldId="2147483664"/>
              <ac:spMk id="3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2035080599" sldId="2147483664"/>
              <ac:spMk id="4" creationId="{00000000-0000-0000-0000-000000000000}"/>
            </ac:spMkLst>
          </pc:spChg>
        </pc:sldLayoutChg>
        <pc:sldLayoutChg chg="modSp">
          <pc:chgData name="Walker, Shawn" userId="9ce800b2-ef55-4bef-9c6e-216fe785cbab" providerId="ADAL" clId="{5EFA7E30-3CE9-D542-8B9F-9A72AE611807}" dt="2019-12-28T17:13:59.626" v="17"/>
          <pc:sldLayoutMkLst>
            <pc:docMk/>
            <pc:sldMasterMk cId="1159642433" sldId="2147483660"/>
            <pc:sldLayoutMk cId="2799932822" sldId="2147483665"/>
          </pc:sldLayoutMkLst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2799932822" sldId="2147483665"/>
              <ac:spMk id="2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2799932822" sldId="2147483665"/>
              <ac:spMk id="3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2799932822" sldId="2147483665"/>
              <ac:spMk id="4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2799932822" sldId="2147483665"/>
              <ac:spMk id="5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2799932822" sldId="2147483665"/>
              <ac:spMk id="6" creationId="{00000000-0000-0000-0000-000000000000}"/>
            </ac:spMkLst>
          </pc:spChg>
        </pc:sldLayoutChg>
        <pc:sldLayoutChg chg="modSp">
          <pc:chgData name="Walker, Shawn" userId="9ce800b2-ef55-4bef-9c6e-216fe785cbab" providerId="ADAL" clId="{5EFA7E30-3CE9-D542-8B9F-9A72AE611807}" dt="2019-12-28T17:13:59.626" v="17"/>
          <pc:sldLayoutMkLst>
            <pc:docMk/>
            <pc:sldMasterMk cId="1159642433" sldId="2147483660"/>
            <pc:sldLayoutMk cId="3627097565" sldId="2147483668"/>
          </pc:sldLayoutMkLst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3627097565" sldId="2147483668"/>
              <ac:spMk id="2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3627097565" sldId="2147483668"/>
              <ac:spMk id="3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3627097565" sldId="2147483668"/>
              <ac:spMk id="4" creationId="{00000000-0000-0000-0000-000000000000}"/>
            </ac:spMkLst>
          </pc:spChg>
        </pc:sldLayoutChg>
        <pc:sldLayoutChg chg="modSp">
          <pc:chgData name="Walker, Shawn" userId="9ce800b2-ef55-4bef-9c6e-216fe785cbab" providerId="ADAL" clId="{5EFA7E30-3CE9-D542-8B9F-9A72AE611807}" dt="2019-12-28T17:13:59.626" v="17"/>
          <pc:sldLayoutMkLst>
            <pc:docMk/>
            <pc:sldMasterMk cId="1159642433" sldId="2147483660"/>
            <pc:sldLayoutMk cId="310272250" sldId="2147483669"/>
          </pc:sldLayoutMkLst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310272250" sldId="2147483669"/>
              <ac:spMk id="2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310272250" sldId="2147483669"/>
              <ac:spMk id="3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310272250" sldId="2147483669"/>
              <ac:spMk id="4" creationId="{00000000-0000-0000-0000-000000000000}"/>
            </ac:spMkLst>
          </pc:spChg>
        </pc:sldLayoutChg>
        <pc:sldLayoutChg chg="modSp">
          <pc:chgData name="Walker, Shawn" userId="9ce800b2-ef55-4bef-9c6e-216fe785cbab" providerId="ADAL" clId="{5EFA7E30-3CE9-D542-8B9F-9A72AE611807}" dt="2019-12-28T17:13:59.626" v="17"/>
          <pc:sldLayoutMkLst>
            <pc:docMk/>
            <pc:sldMasterMk cId="1159642433" sldId="2147483660"/>
            <pc:sldLayoutMk cId="3728559907" sldId="2147483671"/>
          </pc:sldLayoutMkLst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3728559907" sldId="2147483671"/>
              <ac:spMk id="2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9.626" v="17"/>
            <ac:spMkLst>
              <pc:docMk/>
              <pc:sldMasterMk cId="1159642433" sldId="2147483660"/>
              <pc:sldLayoutMk cId="3728559907" sldId="2147483671"/>
              <ac:spMk id="3" creationId="{00000000-0000-0000-0000-000000000000}"/>
            </ac:spMkLst>
          </pc:spChg>
        </pc:sldLayoutChg>
      </pc:sldMasterChg>
      <pc:sldMasterChg chg="modSp modSldLayout">
        <pc:chgData name="Walker, Shawn" userId="9ce800b2-ef55-4bef-9c6e-216fe785cbab" providerId="ADAL" clId="{5EFA7E30-3CE9-D542-8B9F-9A72AE611807}" dt="2019-12-28T17:13:58.880" v="16"/>
        <pc:sldMasterMkLst>
          <pc:docMk/>
          <pc:sldMasterMk cId="3708184030" sldId="2147483672"/>
        </pc:sldMasterMkLst>
        <pc:spChg chg="mod">
          <ac:chgData name="Walker, Shawn" userId="9ce800b2-ef55-4bef-9c6e-216fe785cbab" providerId="ADAL" clId="{5EFA7E30-3CE9-D542-8B9F-9A72AE611807}" dt="2019-12-28T17:13:58.880" v="16"/>
          <ac:spMkLst>
            <pc:docMk/>
            <pc:sldMasterMk cId="3708184030" sldId="2147483672"/>
            <ac:spMk id="2" creationId="{00000000-0000-0000-0000-000000000000}"/>
          </ac:spMkLst>
        </pc:spChg>
        <pc:spChg chg="mod">
          <ac:chgData name="Walker, Shawn" userId="9ce800b2-ef55-4bef-9c6e-216fe785cbab" providerId="ADAL" clId="{5EFA7E30-3CE9-D542-8B9F-9A72AE611807}" dt="2019-12-28T17:13:58.880" v="16"/>
          <ac:spMkLst>
            <pc:docMk/>
            <pc:sldMasterMk cId="3708184030" sldId="2147483672"/>
            <ac:spMk id="3" creationId="{00000000-0000-0000-0000-000000000000}"/>
          </ac:spMkLst>
        </pc:spChg>
        <pc:spChg chg="mod">
          <ac:chgData name="Walker, Shawn" userId="9ce800b2-ef55-4bef-9c6e-216fe785cbab" providerId="ADAL" clId="{5EFA7E30-3CE9-D542-8B9F-9A72AE611807}" dt="2019-12-28T17:13:58.880" v="16"/>
          <ac:spMkLst>
            <pc:docMk/>
            <pc:sldMasterMk cId="3708184030" sldId="2147483672"/>
            <ac:spMk id="4" creationId="{00000000-0000-0000-0000-000000000000}"/>
          </ac:spMkLst>
        </pc:spChg>
        <pc:spChg chg="mod">
          <ac:chgData name="Walker, Shawn" userId="9ce800b2-ef55-4bef-9c6e-216fe785cbab" providerId="ADAL" clId="{5EFA7E30-3CE9-D542-8B9F-9A72AE611807}" dt="2019-12-28T17:13:58.880" v="16"/>
          <ac:spMkLst>
            <pc:docMk/>
            <pc:sldMasterMk cId="3708184030" sldId="2147483672"/>
            <ac:spMk id="5" creationId="{00000000-0000-0000-0000-000000000000}"/>
          </ac:spMkLst>
        </pc:spChg>
        <pc:spChg chg="mod">
          <ac:chgData name="Walker, Shawn" userId="9ce800b2-ef55-4bef-9c6e-216fe785cbab" providerId="ADAL" clId="{5EFA7E30-3CE9-D542-8B9F-9A72AE611807}" dt="2019-12-28T17:13:58.880" v="16"/>
          <ac:spMkLst>
            <pc:docMk/>
            <pc:sldMasterMk cId="3708184030" sldId="2147483672"/>
            <ac:spMk id="6" creationId="{00000000-0000-0000-0000-000000000000}"/>
          </ac:spMkLst>
        </pc:spChg>
        <pc:sldLayoutChg chg="modSp">
          <pc:chgData name="Walker, Shawn" userId="9ce800b2-ef55-4bef-9c6e-216fe785cbab" providerId="ADAL" clId="{5EFA7E30-3CE9-D542-8B9F-9A72AE611807}" dt="2019-12-28T17:13:58.880" v="16"/>
          <pc:sldLayoutMkLst>
            <pc:docMk/>
            <pc:sldMasterMk cId="3708184030" sldId="2147483672"/>
            <pc:sldLayoutMk cId="1434824246" sldId="2147483673"/>
          </pc:sldLayoutMkLst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1434824246" sldId="2147483673"/>
              <ac:spMk id="2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1434824246" sldId="2147483673"/>
              <ac:spMk id="3" creationId="{00000000-0000-0000-0000-000000000000}"/>
            </ac:spMkLst>
          </pc:spChg>
        </pc:sldLayoutChg>
        <pc:sldLayoutChg chg="modSp">
          <pc:chgData name="Walker, Shawn" userId="9ce800b2-ef55-4bef-9c6e-216fe785cbab" providerId="ADAL" clId="{5EFA7E30-3CE9-D542-8B9F-9A72AE611807}" dt="2019-12-28T17:13:58.880" v="16"/>
          <pc:sldLayoutMkLst>
            <pc:docMk/>
            <pc:sldMasterMk cId="3708184030" sldId="2147483672"/>
            <pc:sldLayoutMk cId="742411828" sldId="2147483675"/>
          </pc:sldLayoutMkLst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742411828" sldId="2147483675"/>
              <ac:spMk id="2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742411828" sldId="2147483675"/>
              <ac:spMk id="3" creationId="{00000000-0000-0000-0000-000000000000}"/>
            </ac:spMkLst>
          </pc:spChg>
        </pc:sldLayoutChg>
        <pc:sldLayoutChg chg="modSp">
          <pc:chgData name="Walker, Shawn" userId="9ce800b2-ef55-4bef-9c6e-216fe785cbab" providerId="ADAL" clId="{5EFA7E30-3CE9-D542-8B9F-9A72AE611807}" dt="2019-12-28T17:13:58.880" v="16"/>
          <pc:sldLayoutMkLst>
            <pc:docMk/>
            <pc:sldMasterMk cId="3708184030" sldId="2147483672"/>
            <pc:sldLayoutMk cId="2788741253" sldId="2147483676"/>
          </pc:sldLayoutMkLst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2788741253" sldId="2147483676"/>
              <ac:spMk id="3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2788741253" sldId="2147483676"/>
              <ac:spMk id="4" creationId="{00000000-0000-0000-0000-000000000000}"/>
            </ac:spMkLst>
          </pc:spChg>
        </pc:sldLayoutChg>
        <pc:sldLayoutChg chg="modSp">
          <pc:chgData name="Walker, Shawn" userId="9ce800b2-ef55-4bef-9c6e-216fe785cbab" providerId="ADAL" clId="{5EFA7E30-3CE9-D542-8B9F-9A72AE611807}" dt="2019-12-28T17:13:58.880" v="16"/>
          <pc:sldLayoutMkLst>
            <pc:docMk/>
            <pc:sldMasterMk cId="3708184030" sldId="2147483672"/>
            <pc:sldLayoutMk cId="4125145827" sldId="2147483677"/>
          </pc:sldLayoutMkLst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4125145827" sldId="2147483677"/>
              <ac:spMk id="2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4125145827" sldId="2147483677"/>
              <ac:spMk id="3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4125145827" sldId="2147483677"/>
              <ac:spMk id="4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4125145827" sldId="2147483677"/>
              <ac:spMk id="5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4125145827" sldId="2147483677"/>
              <ac:spMk id="6" creationId="{00000000-0000-0000-0000-000000000000}"/>
            </ac:spMkLst>
          </pc:spChg>
        </pc:sldLayoutChg>
        <pc:sldLayoutChg chg="modSp">
          <pc:chgData name="Walker, Shawn" userId="9ce800b2-ef55-4bef-9c6e-216fe785cbab" providerId="ADAL" clId="{5EFA7E30-3CE9-D542-8B9F-9A72AE611807}" dt="2019-12-28T17:13:58.880" v="16"/>
          <pc:sldLayoutMkLst>
            <pc:docMk/>
            <pc:sldMasterMk cId="3708184030" sldId="2147483672"/>
            <pc:sldLayoutMk cId="4105177019" sldId="2147483680"/>
          </pc:sldLayoutMkLst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4105177019" sldId="2147483680"/>
              <ac:spMk id="2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4105177019" sldId="2147483680"/>
              <ac:spMk id="3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4105177019" sldId="2147483680"/>
              <ac:spMk id="4" creationId="{00000000-0000-0000-0000-000000000000}"/>
            </ac:spMkLst>
          </pc:spChg>
        </pc:sldLayoutChg>
        <pc:sldLayoutChg chg="modSp">
          <pc:chgData name="Walker, Shawn" userId="9ce800b2-ef55-4bef-9c6e-216fe785cbab" providerId="ADAL" clId="{5EFA7E30-3CE9-D542-8B9F-9A72AE611807}" dt="2019-12-28T17:13:58.880" v="16"/>
          <pc:sldLayoutMkLst>
            <pc:docMk/>
            <pc:sldMasterMk cId="3708184030" sldId="2147483672"/>
            <pc:sldLayoutMk cId="413473486" sldId="2147483681"/>
          </pc:sldLayoutMkLst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413473486" sldId="2147483681"/>
              <ac:spMk id="2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413473486" sldId="2147483681"/>
              <ac:spMk id="3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413473486" sldId="2147483681"/>
              <ac:spMk id="4" creationId="{00000000-0000-0000-0000-000000000000}"/>
            </ac:spMkLst>
          </pc:spChg>
        </pc:sldLayoutChg>
        <pc:sldLayoutChg chg="modSp">
          <pc:chgData name="Walker, Shawn" userId="9ce800b2-ef55-4bef-9c6e-216fe785cbab" providerId="ADAL" clId="{5EFA7E30-3CE9-D542-8B9F-9A72AE611807}" dt="2019-12-28T17:13:58.880" v="16"/>
          <pc:sldLayoutMkLst>
            <pc:docMk/>
            <pc:sldMasterMk cId="3708184030" sldId="2147483672"/>
            <pc:sldLayoutMk cId="3488384264" sldId="2147483683"/>
          </pc:sldLayoutMkLst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3488384264" sldId="2147483683"/>
              <ac:spMk id="2" creationId="{00000000-0000-0000-0000-000000000000}"/>
            </ac:spMkLst>
          </pc:spChg>
          <pc:spChg chg="mod">
            <ac:chgData name="Walker, Shawn" userId="9ce800b2-ef55-4bef-9c6e-216fe785cbab" providerId="ADAL" clId="{5EFA7E30-3CE9-D542-8B9F-9A72AE611807}" dt="2019-12-28T17:13:58.880" v="16"/>
            <ac:spMkLst>
              <pc:docMk/>
              <pc:sldMasterMk cId="3708184030" sldId="2147483672"/>
              <pc:sldLayoutMk cId="3488384264" sldId="2147483683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C542-5686-D64C-BCCF-9734A254828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B4E2-9BF1-9E47-A04A-279BEEFA2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4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C542-5686-D64C-BCCF-9734A254828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B4E2-9BF1-9E47-A04A-279BEEFA2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5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C542-5686-D64C-BCCF-9734A254828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B4E2-9BF1-9E47-A04A-279BEEFA2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5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C542-5686-D64C-BCCF-9734A254828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B4E2-9BF1-9E47-A04A-279BEEFA2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4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C542-5686-D64C-BCCF-9734A254828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B4E2-9BF1-9E47-A04A-279BEEFA2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3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C542-5686-D64C-BCCF-9734A254828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B4E2-9BF1-9E47-A04A-279BEEFA2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8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C542-5686-D64C-BCCF-9734A254828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B4E2-9BF1-9E47-A04A-279BEEFA2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3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C542-5686-D64C-BCCF-9734A254828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B4E2-9BF1-9E47-A04A-279BEEFA2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9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C542-5686-D64C-BCCF-9734A254828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B4E2-9BF1-9E47-A04A-279BEEFA2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34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C542-5686-D64C-BCCF-9734A254828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B4E2-9BF1-9E47-A04A-279BEEFA2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9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9" y="987430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C542-5686-D64C-BCCF-9734A254828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B4E2-9BF1-9E47-A04A-279BEEFA2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3C542-5686-D64C-BCCF-9734A254828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B4E2-9BF1-9E47-A04A-279BEEFA2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4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6631EAF-38C9-E24C-ADF5-C02C0656156F}"/>
              </a:ext>
            </a:extLst>
          </p:cNvPr>
          <p:cNvSpPr txBox="1"/>
          <p:nvPr/>
        </p:nvSpPr>
        <p:spPr>
          <a:xfrm>
            <a:off x="3262386" y="161324"/>
            <a:ext cx="5608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Physiological Breech Birth Algorithm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xmlns="" id="{380F9E5C-B2FB-034A-97F0-B45F62581225}"/>
              </a:ext>
            </a:extLst>
          </p:cNvPr>
          <p:cNvSpPr/>
          <p:nvPr/>
        </p:nvSpPr>
        <p:spPr>
          <a:xfrm>
            <a:off x="1480934" y="854769"/>
            <a:ext cx="1013793" cy="13914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/>
              <a:t>Breech remains visible on the perineum </a:t>
            </a:r>
            <a:r>
              <a:rPr lang="en-US" sz="1200" i="1" dirty="0"/>
              <a:t>between contractions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19B2CCA6-4CA7-8144-82B0-6C013E56DD11}"/>
              </a:ext>
            </a:extLst>
          </p:cNvPr>
          <p:cNvSpPr/>
          <p:nvPr/>
        </p:nvSpPr>
        <p:spPr>
          <a:xfrm>
            <a:off x="1480927" y="2405276"/>
            <a:ext cx="1013795" cy="12523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Birth of the pelvis</a:t>
            </a:r>
            <a:endParaRPr lang="en-US" sz="1200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3578F734-F0D5-1142-AC9A-67F7CECE2E89}"/>
              </a:ext>
            </a:extLst>
          </p:cNvPr>
          <p:cNvSpPr/>
          <p:nvPr/>
        </p:nvSpPr>
        <p:spPr>
          <a:xfrm>
            <a:off x="1480928" y="3816633"/>
            <a:ext cx="1013795" cy="12523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Birth of the umbilicus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6AAC46C7-1C48-1F40-ABE9-F1860674F8B6}"/>
              </a:ext>
            </a:extLst>
          </p:cNvPr>
          <p:cNvSpPr/>
          <p:nvPr/>
        </p:nvSpPr>
        <p:spPr>
          <a:xfrm>
            <a:off x="1480927" y="5227989"/>
            <a:ext cx="1013795" cy="13914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Birth of the head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C0F48107-3EE8-E149-AA39-D7E14AE3A6E0}"/>
              </a:ext>
            </a:extLst>
          </p:cNvPr>
          <p:cNvCxnSpPr>
            <a:cxnSpLocks/>
          </p:cNvCxnSpPr>
          <p:nvPr/>
        </p:nvCxnSpPr>
        <p:spPr>
          <a:xfrm>
            <a:off x="2753144" y="1940596"/>
            <a:ext cx="1" cy="4599361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3781FE57-4741-904F-BF75-D88D57E29C1A}"/>
              </a:ext>
            </a:extLst>
          </p:cNvPr>
          <p:cNvCxnSpPr>
            <a:cxnSpLocks/>
          </p:cNvCxnSpPr>
          <p:nvPr/>
        </p:nvCxnSpPr>
        <p:spPr>
          <a:xfrm>
            <a:off x="3059602" y="3423429"/>
            <a:ext cx="4965" cy="311652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AAE2F473-731B-4543-8945-46EFF38E540F}"/>
              </a:ext>
            </a:extLst>
          </p:cNvPr>
          <p:cNvCxnSpPr>
            <a:cxnSpLocks/>
          </p:cNvCxnSpPr>
          <p:nvPr/>
        </p:nvCxnSpPr>
        <p:spPr>
          <a:xfrm>
            <a:off x="3375989" y="4769695"/>
            <a:ext cx="19880" cy="177025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D415BF1E-7346-9D4E-B481-E86115B23CF9}"/>
              </a:ext>
            </a:extLst>
          </p:cNvPr>
          <p:cNvSpPr txBox="1"/>
          <p:nvPr/>
        </p:nvSpPr>
        <p:spPr>
          <a:xfrm>
            <a:off x="2522312" y="986274"/>
            <a:ext cx="461665" cy="94192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u="sng" dirty="0"/>
              <a:t>&lt; </a:t>
            </a:r>
            <a:r>
              <a:rPr lang="en-US" b="1" dirty="0"/>
              <a:t> 7 mins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E949457-16E4-A24D-A908-E476091EBF3F}"/>
              </a:ext>
            </a:extLst>
          </p:cNvPr>
          <p:cNvSpPr txBox="1"/>
          <p:nvPr/>
        </p:nvSpPr>
        <p:spPr>
          <a:xfrm>
            <a:off x="2833737" y="2456101"/>
            <a:ext cx="461665" cy="88902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u="sng" dirty="0"/>
              <a:t>&lt; </a:t>
            </a:r>
            <a:r>
              <a:rPr lang="en-US" b="1" dirty="0"/>
              <a:t>5 mins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DC5F7CF-6298-6940-A50B-E4FEF99DFEDA}"/>
              </a:ext>
            </a:extLst>
          </p:cNvPr>
          <p:cNvSpPr txBox="1"/>
          <p:nvPr/>
        </p:nvSpPr>
        <p:spPr>
          <a:xfrm>
            <a:off x="3153408" y="3834737"/>
            <a:ext cx="461665" cy="88902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u="sng" dirty="0"/>
              <a:t>&lt; </a:t>
            </a:r>
            <a:r>
              <a:rPr lang="en-US" b="1" dirty="0"/>
              <a:t>3 mins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xmlns="" id="{31BAC484-F93D-BE4F-9845-9C406D81DDC7}"/>
              </a:ext>
            </a:extLst>
          </p:cNvPr>
          <p:cNvSpPr/>
          <p:nvPr/>
        </p:nvSpPr>
        <p:spPr>
          <a:xfrm>
            <a:off x="3634411" y="869551"/>
            <a:ext cx="2117575" cy="5105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Steady progress &amp;</a:t>
            </a:r>
          </a:p>
          <a:p>
            <a:pPr algn="ctr"/>
            <a:r>
              <a:rPr lang="en-US" sz="1400" dirty="0"/>
              <a:t>Reassuring fetal heartrate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xmlns="" id="{83454E9E-F195-D340-AA9A-8151B46A5D11}"/>
              </a:ext>
            </a:extLst>
          </p:cNvPr>
          <p:cNvSpPr/>
          <p:nvPr/>
        </p:nvSpPr>
        <p:spPr>
          <a:xfrm>
            <a:off x="6381181" y="977899"/>
            <a:ext cx="580271" cy="2979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YES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xmlns="" id="{CAD3CFC9-A693-4C44-BD28-AB9139143772}"/>
              </a:ext>
            </a:extLst>
          </p:cNvPr>
          <p:cNvSpPr/>
          <p:nvPr/>
        </p:nvSpPr>
        <p:spPr>
          <a:xfrm>
            <a:off x="7678461" y="866102"/>
            <a:ext cx="2245747" cy="52529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No interference</a:t>
            </a:r>
          </a:p>
          <a:p>
            <a:pPr algn="ctr"/>
            <a:r>
              <a:rPr lang="en-US" sz="1400" dirty="0"/>
              <a:t>Quiet, calm, warm support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xmlns="" id="{16300605-A261-8B48-BCE9-5C53B64AAF36}"/>
              </a:ext>
            </a:extLst>
          </p:cNvPr>
          <p:cNvSpPr/>
          <p:nvPr/>
        </p:nvSpPr>
        <p:spPr>
          <a:xfrm>
            <a:off x="3166477" y="1527148"/>
            <a:ext cx="1508564" cy="34595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NO</a:t>
            </a:r>
            <a:r>
              <a:rPr lang="en-US" sz="1400" b="1" dirty="0"/>
              <a:t> </a:t>
            </a:r>
            <a:r>
              <a:rPr lang="en-US" sz="1400" dirty="0"/>
              <a:t>/ not known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xmlns="" id="{C37D7A40-51C2-9D4C-873F-A5B7A4C289F2}"/>
              </a:ext>
            </a:extLst>
          </p:cNvPr>
          <p:cNvSpPr/>
          <p:nvPr/>
        </p:nvSpPr>
        <p:spPr>
          <a:xfrm rot="16200000">
            <a:off x="-1489036" y="2655184"/>
            <a:ext cx="4599361" cy="104430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by Shawn Walker RM PhD</a:t>
            </a:r>
          </a:p>
          <a:p>
            <a:pPr algn="ctr"/>
            <a:r>
              <a:rPr lang="en-US" sz="1200" dirty="0"/>
              <a:t>in Reitter A, Halliday A, Walker S</a:t>
            </a:r>
          </a:p>
          <a:p>
            <a:pPr algn="ctr"/>
            <a:r>
              <a:rPr lang="en-US" sz="1200" dirty="0"/>
              <a:t>(2020, </a:t>
            </a:r>
            <a:r>
              <a:rPr lang="en-US" sz="1200" i="1" dirty="0"/>
              <a:t>Birth</a:t>
            </a:r>
            <a:r>
              <a:rPr lang="en-US" sz="1200" dirty="0"/>
              <a:t>)</a:t>
            </a:r>
          </a:p>
          <a:p>
            <a:pPr algn="ctr"/>
            <a:r>
              <a:rPr lang="en-US" sz="1000" i="1" dirty="0"/>
              <a:t>Practical insight into upright breech birth from birth videos: a structured analysis</a:t>
            </a:r>
          </a:p>
          <a:p>
            <a:pPr algn="ctr"/>
            <a:endParaRPr lang="en-US" sz="1200" dirty="0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xmlns="" id="{ABC85A6D-18E9-0148-869A-E1FE08169154}"/>
              </a:ext>
            </a:extLst>
          </p:cNvPr>
          <p:cNvSpPr/>
          <p:nvPr/>
        </p:nvSpPr>
        <p:spPr>
          <a:xfrm>
            <a:off x="4935369" y="1469393"/>
            <a:ext cx="2021151" cy="4694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Encourage spontaneous maternal movement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xmlns="" id="{6D4C1B4F-36EA-DC49-AF1B-8E78B500ED18}"/>
              </a:ext>
            </a:extLst>
          </p:cNvPr>
          <p:cNvSpPr/>
          <p:nvPr/>
        </p:nvSpPr>
        <p:spPr>
          <a:xfrm>
            <a:off x="7236362" y="1471365"/>
            <a:ext cx="1149911" cy="4694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Continuous pushing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xmlns="" id="{8D2FD9A5-56B6-D748-B236-4A56CE72A93F}"/>
              </a:ext>
            </a:extLst>
          </p:cNvPr>
          <p:cNvSpPr/>
          <p:nvPr/>
        </p:nvSpPr>
        <p:spPr>
          <a:xfrm>
            <a:off x="3375991" y="2056254"/>
            <a:ext cx="1687941" cy="6555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Rotation to sacrum anterior begins </a:t>
            </a:r>
            <a:r>
              <a:rPr lang="en-US" sz="1400" i="1" dirty="0"/>
              <a:t>after</a:t>
            </a:r>
            <a:r>
              <a:rPr lang="en-US" sz="1400" dirty="0"/>
              <a:t> birth of pelvis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xmlns="" id="{39E2FD90-9225-FD42-B031-C4304A50D503}"/>
              </a:ext>
            </a:extLst>
          </p:cNvPr>
          <p:cNvSpPr/>
          <p:nvPr/>
        </p:nvSpPr>
        <p:spPr>
          <a:xfrm>
            <a:off x="3727752" y="2830151"/>
            <a:ext cx="1127877" cy="68095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Incomplete Rotation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xmlns="" id="{9765CA1E-A3C8-384C-9DCC-0BC093E919B7}"/>
              </a:ext>
            </a:extLst>
          </p:cNvPr>
          <p:cNvSpPr/>
          <p:nvPr/>
        </p:nvSpPr>
        <p:spPr>
          <a:xfrm>
            <a:off x="3754985" y="3629465"/>
            <a:ext cx="1997001" cy="6788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No rotation – </a:t>
            </a:r>
          </a:p>
          <a:p>
            <a:pPr algn="ctr"/>
            <a:r>
              <a:rPr lang="en-US" sz="1400" dirty="0"/>
              <a:t>Pelvis &amp; shoulders remain in A-P diameter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xmlns="" id="{A9928176-99DD-404E-9F6D-EF54A5329CA0}"/>
              </a:ext>
            </a:extLst>
          </p:cNvPr>
          <p:cNvSpPr/>
          <p:nvPr/>
        </p:nvSpPr>
        <p:spPr>
          <a:xfrm>
            <a:off x="7342017" y="2836859"/>
            <a:ext cx="2168479" cy="6809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Sweep down pubic arm (on side baby faces)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xmlns="" id="{324E0060-1FAA-7F4E-82A9-D90131A10C80}"/>
              </a:ext>
            </a:extLst>
          </p:cNvPr>
          <p:cNvSpPr/>
          <p:nvPr/>
        </p:nvSpPr>
        <p:spPr>
          <a:xfrm>
            <a:off x="6068369" y="3630093"/>
            <a:ext cx="2299819" cy="6809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Rotation using flat hands / shoulder girdle grip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xmlns="" id="{BC091068-131B-8942-A7A8-0C674607A2EA}"/>
              </a:ext>
            </a:extLst>
          </p:cNvPr>
          <p:cNvSpPr/>
          <p:nvPr/>
        </p:nvSpPr>
        <p:spPr>
          <a:xfrm>
            <a:off x="6234570" y="2043545"/>
            <a:ext cx="1443893" cy="6809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‘Tum to Bum’ </a:t>
            </a:r>
            <a:r>
              <a:rPr lang="en-US" sz="1400"/>
              <a:t>at nipple line</a:t>
            </a:r>
            <a:endParaRPr lang="en-US" sz="1400" dirty="0"/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xmlns="" id="{55DD164C-08E3-924A-9368-4FADD9F69951}"/>
              </a:ext>
            </a:extLst>
          </p:cNvPr>
          <p:cNvSpPr/>
          <p:nvPr/>
        </p:nvSpPr>
        <p:spPr>
          <a:xfrm>
            <a:off x="9281282" y="2053788"/>
            <a:ext cx="1325647" cy="6809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Spontaneous birth expected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xmlns="" id="{AF96FF1C-4791-DF40-8296-270FE51ACC09}"/>
              </a:ext>
            </a:extLst>
          </p:cNvPr>
          <p:cNvSpPr/>
          <p:nvPr/>
        </p:nvSpPr>
        <p:spPr>
          <a:xfrm>
            <a:off x="3767130" y="4432122"/>
            <a:ext cx="1979455" cy="6788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Fetal head extended at pelvic inlet</a:t>
            </a:r>
          </a:p>
          <a:p>
            <a:pPr algn="ctr"/>
            <a:r>
              <a:rPr lang="en-US" sz="1400" dirty="0"/>
              <a:t>in A-P diameter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xmlns="" id="{3905CA34-D4B8-DB41-B910-C9100EB6A5B6}"/>
              </a:ext>
            </a:extLst>
          </p:cNvPr>
          <p:cNvSpPr/>
          <p:nvPr/>
        </p:nvSpPr>
        <p:spPr>
          <a:xfrm>
            <a:off x="3754985" y="5227989"/>
            <a:ext cx="1991601" cy="6788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Fetal head in mid-pelvis or outlet / </a:t>
            </a:r>
          </a:p>
          <a:p>
            <a:pPr algn="ctr"/>
            <a:r>
              <a:rPr lang="en-US" sz="1400" dirty="0"/>
              <a:t>deflexed or delayed 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xmlns="" id="{E85E08B1-0C99-3547-ABA8-16EF41940829}"/>
              </a:ext>
            </a:extLst>
          </p:cNvPr>
          <p:cNvSpPr/>
          <p:nvPr/>
        </p:nvSpPr>
        <p:spPr>
          <a:xfrm>
            <a:off x="5397887" y="2830151"/>
            <a:ext cx="890451" cy="68095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Running start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xmlns="" id="{D5F55E23-229D-324F-B303-3F2CB10960CF}"/>
              </a:ext>
            </a:extLst>
          </p:cNvPr>
          <p:cNvSpPr/>
          <p:nvPr/>
        </p:nvSpPr>
        <p:spPr>
          <a:xfrm>
            <a:off x="6092699" y="4431049"/>
            <a:ext cx="1443893" cy="6809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Elevate occiput &amp; Rotate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xmlns="" id="{2A6E2A12-3471-8640-9A26-A262C54D97CF}"/>
              </a:ext>
            </a:extLst>
          </p:cNvPr>
          <p:cNvSpPr/>
          <p:nvPr/>
        </p:nvSpPr>
        <p:spPr>
          <a:xfrm>
            <a:off x="6105692" y="5225845"/>
            <a:ext cx="1443893" cy="6809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Shoulder press,</a:t>
            </a:r>
          </a:p>
          <a:p>
            <a:pPr algn="ctr"/>
            <a:r>
              <a:rPr lang="en-US" sz="1400" dirty="0"/>
              <a:t>fingers</a:t>
            </a:r>
          </a:p>
          <a:p>
            <a:pPr algn="ctr"/>
            <a:r>
              <a:rPr lang="en-US" sz="1400" dirty="0"/>
              <a:t>below clavicle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xmlns="" id="{882D6E02-345D-7D44-BACB-5E4A20E477B6}"/>
              </a:ext>
            </a:extLst>
          </p:cNvPr>
          <p:cNvSpPr/>
          <p:nvPr/>
        </p:nvSpPr>
        <p:spPr>
          <a:xfrm>
            <a:off x="7895700" y="5225845"/>
            <a:ext cx="1403568" cy="6809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Shoulder press,</a:t>
            </a:r>
          </a:p>
          <a:p>
            <a:pPr algn="ctr"/>
            <a:r>
              <a:rPr lang="en-US" sz="1400" dirty="0"/>
              <a:t>thumbs</a:t>
            </a:r>
          </a:p>
          <a:p>
            <a:pPr algn="ctr"/>
            <a:r>
              <a:rPr lang="en-US" sz="1400" dirty="0"/>
              <a:t>below clavicle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xmlns="" id="{FB2222E4-CC88-5746-BC54-D16591CE456C}"/>
              </a:ext>
            </a:extLst>
          </p:cNvPr>
          <p:cNvSpPr/>
          <p:nvPr/>
        </p:nvSpPr>
        <p:spPr>
          <a:xfrm>
            <a:off x="3754981" y="6030646"/>
            <a:ext cx="1642904" cy="5093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If not immediately effective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xmlns="" id="{808EFA55-8CC3-9042-9724-AE79B29661C1}"/>
              </a:ext>
            </a:extLst>
          </p:cNvPr>
          <p:cNvSpPr/>
          <p:nvPr/>
        </p:nvSpPr>
        <p:spPr>
          <a:xfrm>
            <a:off x="5762887" y="6031245"/>
            <a:ext cx="1111323" cy="5087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Maternal buttock lift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xmlns="" id="{2ED196F3-ED06-A843-8E68-DC2FF4F1AA1A}"/>
              </a:ext>
            </a:extLst>
          </p:cNvPr>
          <p:cNvSpPr/>
          <p:nvPr/>
        </p:nvSpPr>
        <p:spPr>
          <a:xfrm>
            <a:off x="9650589" y="5321203"/>
            <a:ext cx="967695" cy="5093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Rocking fetal head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xmlns="" id="{119DD22F-6348-1B4C-87FB-AFF8035D4269}"/>
              </a:ext>
            </a:extLst>
          </p:cNvPr>
          <p:cNvSpPr/>
          <p:nvPr/>
        </p:nvSpPr>
        <p:spPr>
          <a:xfrm>
            <a:off x="9425645" y="6031245"/>
            <a:ext cx="1022809" cy="5087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Lithotomy / forceps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5D7E5EDF-A50F-D34F-BB37-B431C2CCAA37}"/>
              </a:ext>
            </a:extLst>
          </p:cNvPr>
          <p:cNvCxnSpPr>
            <a:stCxn id="29" idx="3"/>
            <a:endCxn id="30" idx="1"/>
          </p:cNvCxnSpPr>
          <p:nvPr/>
        </p:nvCxnSpPr>
        <p:spPr>
          <a:xfrm>
            <a:off x="5751983" y="1124810"/>
            <a:ext cx="629197" cy="206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B33A89F2-C891-C744-87AE-7D0D51B3C75E}"/>
              </a:ext>
            </a:extLst>
          </p:cNvPr>
          <p:cNvCxnSpPr>
            <a:stCxn id="30" idx="3"/>
            <a:endCxn id="31" idx="1"/>
          </p:cNvCxnSpPr>
          <p:nvPr/>
        </p:nvCxnSpPr>
        <p:spPr>
          <a:xfrm>
            <a:off x="6961450" y="1126867"/>
            <a:ext cx="717013" cy="188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CD2B342B-9062-3F41-9820-8197A111670B}"/>
              </a:ext>
            </a:extLst>
          </p:cNvPr>
          <p:cNvCxnSpPr>
            <a:stCxn id="36" idx="3"/>
            <a:endCxn id="41" idx="1"/>
          </p:cNvCxnSpPr>
          <p:nvPr/>
        </p:nvCxnSpPr>
        <p:spPr>
          <a:xfrm>
            <a:off x="5063933" y="2384026"/>
            <a:ext cx="1170639" cy="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20991A02-FD30-004C-A788-A1259AA5F6C1}"/>
              </a:ext>
            </a:extLst>
          </p:cNvPr>
          <p:cNvCxnSpPr>
            <a:endCxn id="42" idx="1"/>
          </p:cNvCxnSpPr>
          <p:nvPr/>
        </p:nvCxnSpPr>
        <p:spPr>
          <a:xfrm>
            <a:off x="7678461" y="2384023"/>
            <a:ext cx="1602816" cy="1024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E6E4418F-9334-A643-96C3-D711029D51FF}"/>
              </a:ext>
            </a:extLst>
          </p:cNvPr>
          <p:cNvCxnSpPr>
            <a:cxnSpLocks/>
            <a:stCxn id="32" idx="3"/>
            <a:endCxn id="34" idx="1"/>
          </p:cNvCxnSpPr>
          <p:nvPr/>
        </p:nvCxnSpPr>
        <p:spPr>
          <a:xfrm>
            <a:off x="4675037" y="1700127"/>
            <a:ext cx="260328" cy="4013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xmlns="" id="{CAC9A793-9E6A-664C-B0E8-F643F927E779}"/>
              </a:ext>
            </a:extLst>
          </p:cNvPr>
          <p:cNvCxnSpPr>
            <a:cxnSpLocks/>
            <a:stCxn id="34" idx="3"/>
            <a:endCxn id="35" idx="1"/>
          </p:cNvCxnSpPr>
          <p:nvPr/>
        </p:nvCxnSpPr>
        <p:spPr>
          <a:xfrm>
            <a:off x="6956517" y="1704142"/>
            <a:ext cx="279843" cy="1972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xmlns="" id="{57E864D2-430A-2E4A-9889-91446E764B34}"/>
              </a:ext>
            </a:extLst>
          </p:cNvPr>
          <p:cNvCxnSpPr>
            <a:stCxn id="37" idx="3"/>
          </p:cNvCxnSpPr>
          <p:nvPr/>
        </p:nvCxnSpPr>
        <p:spPr>
          <a:xfrm>
            <a:off x="4855633" y="3170633"/>
            <a:ext cx="542257" cy="7471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xmlns="" id="{84838946-F1B4-2E45-A871-BA5A349847D1}"/>
              </a:ext>
            </a:extLst>
          </p:cNvPr>
          <p:cNvCxnSpPr>
            <a:stCxn id="45" idx="3"/>
            <a:endCxn id="39" idx="1"/>
          </p:cNvCxnSpPr>
          <p:nvPr/>
        </p:nvCxnSpPr>
        <p:spPr>
          <a:xfrm>
            <a:off x="6288337" y="3170630"/>
            <a:ext cx="1053675" cy="670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26341BC4-4DC7-F145-B422-951448ED421A}"/>
              </a:ext>
            </a:extLst>
          </p:cNvPr>
          <p:cNvCxnSpPr>
            <a:cxnSpLocks/>
            <a:stCxn id="38" idx="3"/>
            <a:endCxn id="40" idx="1"/>
          </p:cNvCxnSpPr>
          <p:nvPr/>
        </p:nvCxnSpPr>
        <p:spPr>
          <a:xfrm>
            <a:off x="5751983" y="3968870"/>
            <a:ext cx="316389" cy="170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xmlns="" id="{33309F5D-03E8-3949-92CF-5BC7F123B788}"/>
              </a:ext>
            </a:extLst>
          </p:cNvPr>
          <p:cNvCxnSpPr>
            <a:cxnSpLocks/>
            <a:stCxn id="43" idx="3"/>
            <a:endCxn id="47" idx="1"/>
          </p:cNvCxnSpPr>
          <p:nvPr/>
        </p:nvCxnSpPr>
        <p:spPr>
          <a:xfrm>
            <a:off x="5746585" y="4771527"/>
            <a:ext cx="346116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xmlns="" id="{BF5AF15E-E58D-6744-8FB7-5F52E05C1BBF}"/>
              </a:ext>
            </a:extLst>
          </p:cNvPr>
          <p:cNvCxnSpPr>
            <a:cxnSpLocks/>
            <a:endCxn id="48" idx="1"/>
          </p:cNvCxnSpPr>
          <p:nvPr/>
        </p:nvCxnSpPr>
        <p:spPr>
          <a:xfrm flipV="1">
            <a:off x="5746585" y="5566324"/>
            <a:ext cx="359111" cy="509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xmlns="" id="{72D22F4A-9AD8-8149-8040-25CBE0DE2B44}"/>
              </a:ext>
            </a:extLst>
          </p:cNvPr>
          <p:cNvSpPr/>
          <p:nvPr/>
        </p:nvSpPr>
        <p:spPr>
          <a:xfrm>
            <a:off x="8787898" y="3626555"/>
            <a:ext cx="1805591" cy="6809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Release pubic arm and rotate back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xmlns="" id="{597BD85A-634F-6D4C-9185-C855C266E9FD}"/>
              </a:ext>
            </a:extLst>
          </p:cNvPr>
          <p:cNvCxnSpPr>
            <a:cxnSpLocks/>
            <a:stCxn id="40" idx="3"/>
          </p:cNvCxnSpPr>
          <p:nvPr/>
        </p:nvCxnSpPr>
        <p:spPr>
          <a:xfrm flipV="1">
            <a:off x="8368193" y="3960409"/>
            <a:ext cx="419273" cy="1016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xmlns="" id="{15B6F8FC-E7DD-C449-80C6-441CBA6ABC74}"/>
              </a:ext>
            </a:extLst>
          </p:cNvPr>
          <p:cNvSpPr/>
          <p:nvPr/>
        </p:nvSpPr>
        <p:spPr>
          <a:xfrm>
            <a:off x="7882708" y="4429220"/>
            <a:ext cx="1398571" cy="6809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Guide head into pelvis &amp; realign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xmlns="" id="{266AD021-675F-2840-B326-F73E49CC26A2}"/>
              </a:ext>
            </a:extLst>
          </p:cNvPr>
          <p:cNvCxnSpPr/>
          <p:nvPr/>
        </p:nvCxnSpPr>
        <p:spPr>
          <a:xfrm>
            <a:off x="7536594" y="4742480"/>
            <a:ext cx="346116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xmlns="" id="{28C67662-E8A9-0545-90B4-157DB94F21E1}"/>
              </a:ext>
            </a:extLst>
          </p:cNvPr>
          <p:cNvCxnSpPr/>
          <p:nvPr/>
        </p:nvCxnSpPr>
        <p:spPr>
          <a:xfrm>
            <a:off x="7549587" y="5546904"/>
            <a:ext cx="346116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xmlns="" id="{0C5ED575-2966-4848-A35D-FD97352B5202}"/>
              </a:ext>
            </a:extLst>
          </p:cNvPr>
          <p:cNvCxnSpPr/>
          <p:nvPr/>
        </p:nvCxnSpPr>
        <p:spPr>
          <a:xfrm>
            <a:off x="9299271" y="5566323"/>
            <a:ext cx="346116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xmlns="" id="{534500F0-7965-634F-BE71-26233B88EEA6}"/>
              </a:ext>
            </a:extLst>
          </p:cNvPr>
          <p:cNvSpPr/>
          <p:nvPr/>
        </p:nvSpPr>
        <p:spPr>
          <a:xfrm>
            <a:off x="7236360" y="6031245"/>
            <a:ext cx="1827133" cy="5087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Scoop &amp; flex forehead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xmlns="" id="{F2847602-33D0-F34B-A27E-D5C5F2655443}"/>
              </a:ext>
            </a:extLst>
          </p:cNvPr>
          <p:cNvCxnSpPr>
            <a:cxnSpLocks/>
          </p:cNvCxnSpPr>
          <p:nvPr/>
        </p:nvCxnSpPr>
        <p:spPr>
          <a:xfrm flipV="1">
            <a:off x="5397889" y="6280208"/>
            <a:ext cx="359111" cy="509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xmlns="" id="{BBE36654-9708-5D4D-A329-C2312278D187}"/>
              </a:ext>
            </a:extLst>
          </p:cNvPr>
          <p:cNvCxnSpPr/>
          <p:nvPr/>
        </p:nvCxnSpPr>
        <p:spPr>
          <a:xfrm>
            <a:off x="6874213" y="6280207"/>
            <a:ext cx="346116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xmlns="" id="{0DC85497-62C0-964E-86B4-31A227220379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9063492" y="6282280"/>
            <a:ext cx="362149" cy="332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>
            <a:extLst>
              <a:ext uri="{FF2B5EF4-FFF2-40B4-BE49-F238E27FC236}">
                <a16:creationId xmlns:a16="http://schemas.microsoft.com/office/drawing/2014/main" xmlns="" id="{662E8AF7-CB48-6944-B93E-6A6B41BE64F9}"/>
              </a:ext>
            </a:extLst>
          </p:cNvPr>
          <p:cNvCxnSpPr>
            <a:cxnSpLocks/>
            <a:stCxn id="29" idx="1"/>
          </p:cNvCxnSpPr>
          <p:nvPr/>
        </p:nvCxnSpPr>
        <p:spPr>
          <a:xfrm rot="10800000" flipV="1">
            <a:off x="3375989" y="1124806"/>
            <a:ext cx="258419" cy="402341"/>
          </a:xfrm>
          <a:prstGeom prst="bentConnector2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xmlns="" id="{BFB44B3E-4932-7F4B-93F9-B0617FBE6AE3}"/>
              </a:ext>
            </a:extLst>
          </p:cNvPr>
          <p:cNvSpPr/>
          <p:nvPr/>
        </p:nvSpPr>
        <p:spPr>
          <a:xfrm>
            <a:off x="8666117" y="1477800"/>
            <a:ext cx="1689631" cy="46949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Perineal sweep / episiotomy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xmlns="" id="{52CC9A0E-55D2-514A-80D5-CBA9919B2583}"/>
              </a:ext>
            </a:extLst>
          </p:cNvPr>
          <p:cNvCxnSpPr>
            <a:cxnSpLocks/>
          </p:cNvCxnSpPr>
          <p:nvPr/>
        </p:nvCxnSpPr>
        <p:spPr>
          <a:xfrm>
            <a:off x="8386269" y="1715321"/>
            <a:ext cx="279843" cy="1972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12">
            <a:extLst>
              <a:ext uri="{FF2B5EF4-FFF2-40B4-BE49-F238E27FC236}">
                <a16:creationId xmlns:a16="http://schemas.microsoft.com/office/drawing/2014/main" xmlns="" id="{1A4CB017-F48F-400E-8BD8-E2AC11E89919}"/>
              </a:ext>
            </a:extLst>
          </p:cNvPr>
          <p:cNvSpPr/>
          <p:nvPr/>
        </p:nvSpPr>
        <p:spPr>
          <a:xfrm rot="10800000">
            <a:off x="10810599" y="3061607"/>
            <a:ext cx="1013795" cy="34382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Prepare for neonatal resuscitation</a:t>
            </a:r>
          </a:p>
          <a:p>
            <a:pPr algn="ctr"/>
            <a:r>
              <a:rPr lang="en-US" sz="1600" dirty="0"/>
              <a:t>Initiate with bag &amp; mask</a:t>
            </a:r>
          </a:p>
          <a:p>
            <a:pPr algn="ctr"/>
            <a:r>
              <a:rPr lang="en-US" sz="1600" dirty="0"/>
              <a:t>Umbilicus intact</a:t>
            </a:r>
          </a:p>
        </p:txBody>
      </p:sp>
    </p:spTree>
    <p:extLst>
      <p:ext uri="{BB962C8B-B14F-4D97-AF65-F5344CB8AC3E}">
        <p14:creationId xmlns:p14="http://schemas.microsoft.com/office/powerpoint/2010/main" val="8476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HB Document" ma:contentTypeID="0x010100EA286E9BBC6740D2BF2489987C5EE0380079E73135F317384DAB14FC3AB93D103F" ma:contentTypeVersion="5" ma:contentTypeDescription="Content type for CDHB documents" ma:contentTypeScope="" ma:versionID="d33e06417482c94b0d3dc71d9d26a237">
  <xsd:schema xmlns:xsd="http://www.w3.org/2001/XMLSchema" xmlns:xs="http://www.w3.org/2001/XMLSchema" xmlns:p="http://schemas.microsoft.com/office/2006/metadata/properties" xmlns:ns2="289eb181-0a11-494a-8b05-2cb000eac326" xmlns:ns3="http://schemas.microsoft.com/sharepoint/v3/fields" xmlns:ns4="3fd5f2a1-571c-430e-9514-925b4b29cca8" targetNamespace="http://schemas.microsoft.com/office/2006/metadata/properties" ma:root="true" ma:fieldsID="a2d1de97d2b2d5c9ae7b98c30291b920" ns2:_="" ns3:_="" ns4:_="">
    <xsd:import namespace="289eb181-0a11-494a-8b05-2cb000eac326"/>
    <xsd:import namespace="http://schemas.microsoft.com/sharepoint/v3/fields"/>
    <xsd:import namespace="3fd5f2a1-571c-430e-9514-925b4b29cca8"/>
    <xsd:element name="properties">
      <xsd:complexType>
        <xsd:sequence>
          <xsd:element name="documentManagement">
            <xsd:complexType>
              <xsd:all>
                <xsd:element ref="ns2:ResourceType" minOccurs="0"/>
                <xsd:element ref="ns2:CDHBAudience" minOccurs="0"/>
                <xsd:element ref="ns2:Contributor" minOccurs="0"/>
                <xsd:element ref="ns2:Coverage" minOccurs="0"/>
                <xsd:element ref="ns2:DepartmentTeamUnitTaxHTField0" minOccurs="0"/>
                <xsd:element ref="ns2:DocumentTypeTaxHTField0" minOccurs="0"/>
                <xsd:element ref="ns2:LocationTaxHTField0" minOccurs="0"/>
                <xsd:element ref="ns2:Relation" minOccurs="0"/>
                <xsd:element ref="ns3:wic_System_Copyright" minOccurs="0"/>
                <xsd:element ref="ns2:Source" minOccurs="0"/>
                <xsd:element ref="ns2:Format" minOccurs="0"/>
                <xsd:element ref="ns4:TaxCatchAll" minOccurs="0"/>
                <xsd:element ref="ns4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9eb181-0a11-494a-8b05-2cb000eac326" elementFormDefault="qualified">
    <xsd:import namespace="http://schemas.microsoft.com/office/2006/documentManagement/types"/>
    <xsd:import namespace="http://schemas.microsoft.com/office/infopath/2007/PartnerControls"/>
    <xsd:element name="ResourceType" ma:index="8" nillable="true" ma:displayName="Resource Type" ma:description="The nature or genre of the content of the resource." ma:indexed="true" ma:internalName="ResourceType">
      <xsd:simpleType>
        <xsd:restriction base="dms:Text"/>
      </xsd:simpleType>
    </xsd:element>
    <xsd:element name="CDHBAudience" ma:index="10" nillable="true" ma:displayName="Audience" ma:description="A category of user for whom the resource is intended." ma:internalName="CDHBAudience">
      <xsd:simpleType>
        <xsd:restriction base="dms:Note">
          <xsd:maxLength value="255"/>
        </xsd:restriction>
      </xsd:simpleType>
    </xsd:element>
    <xsd:element name="Contributor" ma:index="11" nillable="true" ma:displayName="Contributor" ma:description="An entity responsible for making contributions to the content of the resource." ma:internalName="Contributor">
      <xsd:simpleType>
        <xsd:restriction base="dms:Text"/>
      </xsd:simpleType>
    </xsd:element>
    <xsd:element name="Coverage" ma:index="12" nillable="true" ma:displayName="Coverage" ma:description="The extent or scope of the content of the resource. Various schemes possible based on place." ma:internalName="Coverage">
      <xsd:simpleType>
        <xsd:restriction base="dms:Text"/>
      </xsd:simpleType>
    </xsd:element>
    <xsd:element name="DepartmentTeamUnitTaxHTField0" ma:index="13" nillable="true" ma:taxonomy="true" ma:internalName="DepartmentTeamUnitTaxHTField0" ma:taxonomyFieldName="DepartmentTeamUnit" ma:displayName="Department/Team/Unit" ma:fieldId="{e91231c9-ddc1-4cc0-b955-3b27623ad918}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TypeTaxHTField0" ma:index="15" nillable="true" ma:taxonomy="true" ma:internalName="DocumentTypeTaxHTField0" ma:taxonomyFieldName="DocumentType" ma:displayName="Document Type" ma:fieldId="{1364f96a-0fa6-41ad-9241-6cb4059d866f}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ocationTaxHTField0" ma:index="17" nillable="true" ma:taxonomy="true" ma:internalName="LocationTaxHTField0" ma:taxonomyFieldName="CDHBLocation" ma:displayName="Location" ma:fieldId="{9d998aaf-5c43-45ac-b20f-db5f490e0f13}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lation" ma:index="19" nillable="true" ma:displayName="Relation" ma:description="A reference to a related resource." ma:internalName="Relation">
      <xsd:simpleType>
        <xsd:restriction base="dms:Note">
          <xsd:maxLength value="255"/>
        </xsd:restriction>
      </xsd:simpleType>
    </xsd:element>
    <xsd:element name="Source" ma:index="21" nillable="true" ma:displayName="Source" ma:description="A reference to a resource from which the present resource is derived." ma:internalName="Source">
      <xsd:simpleType>
        <xsd:restriction base="dms:Text"/>
      </xsd:simpleType>
    </xsd:element>
    <xsd:element name="Format" ma:index="22" nillable="true" ma:displayName="Format" ma:description="This must include the media type, image type or dimensions of the content of the page." ma:internalName="Forma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0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5f2a1-571c-430e-9514-925b4b29cca8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7bffdeb-cc1a-4550-8c56-a8bb0698e195}" ma:internalName="TaxCatchAll" ma:showField="CatchAllData" ma:web="3fd5f2a1-571c-430e-9514-925b4b29cc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4" nillable="true" ma:taxonomy="true" ma:internalName="TaxKeywordTaxHTField" ma:taxonomyFieldName="TaxKeyword" ma:displayName="Enterprise Keywords" ma:fieldId="{23f27201-bee3-471e-b2e7-b64fd8b7ca38}" ma:taxonomyMulti="true" ma:sspId="fa454879-fdd1-43f5-af14-23725b5af15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9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verage xmlns="289eb181-0a11-494a-8b05-2cb000eac326" xsi:nil="true"/>
    <Relation xmlns="289eb181-0a11-494a-8b05-2cb000eac326" xsi:nil="true"/>
    <Contributor xmlns="289eb181-0a11-494a-8b05-2cb000eac326" xsi:nil="true"/>
    <LocationTaxHTField0 xmlns="289eb181-0a11-494a-8b05-2cb000eac326">
      <Terms xmlns="http://schemas.microsoft.com/office/infopath/2007/PartnerControls"/>
    </LocationTaxHTField0>
    <wic_System_Copyright xmlns="http://schemas.microsoft.com/sharepoint/v3/fields" xsi:nil="true"/>
    <TaxCatchAll xmlns="3fd5f2a1-571c-430e-9514-925b4b29cca8"/>
    <Source xmlns="289eb181-0a11-494a-8b05-2cb000eac326" xsi:nil="true"/>
    <ResourceType xmlns="289eb181-0a11-494a-8b05-2cb000eac326" xsi:nil="true"/>
    <DocumentTypeTaxHTField0 xmlns="289eb181-0a11-494a-8b05-2cb000eac326">
      <Terms xmlns="http://schemas.microsoft.com/office/infopath/2007/PartnerControls"/>
    </DocumentTypeTaxHTField0>
    <TaxKeywordTaxHTField xmlns="3fd5f2a1-571c-430e-9514-925b4b29cca8">
      <Terms xmlns="http://schemas.microsoft.com/office/infopath/2007/PartnerControls"/>
    </TaxKeywordTaxHTField>
    <DepartmentTeamUnitTaxHTField0 xmlns="289eb181-0a11-494a-8b05-2cb000eac326">
      <Terms xmlns="http://schemas.microsoft.com/office/infopath/2007/PartnerControls"/>
    </DepartmentTeamUnitTaxHTField0>
    <Format xmlns="289eb181-0a11-494a-8b05-2cb000eac326" xsi:nil="true"/>
    <CDHBAudience xmlns="289eb181-0a11-494a-8b05-2cb000eac326" xsi:nil="true"/>
  </documentManagement>
</p:properties>
</file>

<file path=customXml/itemProps1.xml><?xml version="1.0" encoding="utf-8"?>
<ds:datastoreItem xmlns:ds="http://schemas.openxmlformats.org/officeDocument/2006/customXml" ds:itemID="{26C2122D-AB7A-4C29-8F0E-093DEF547304}"/>
</file>

<file path=customXml/itemProps2.xml><?xml version="1.0" encoding="utf-8"?>
<ds:datastoreItem xmlns:ds="http://schemas.openxmlformats.org/officeDocument/2006/customXml" ds:itemID="{7BA5B725-1888-4529-8712-65FAD8074EFD}"/>
</file>

<file path=customXml/itemProps3.xml><?xml version="1.0" encoding="utf-8"?>
<ds:datastoreItem xmlns:ds="http://schemas.openxmlformats.org/officeDocument/2006/customXml" ds:itemID="{F4DF1411-461E-48F0-8656-338978D68B1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5334</TotalTime>
  <Words>221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Walker, Shawn</dc:creator>
  <dc:description/>
  <cp:lastModifiedBy>Tina Hewitt</cp:lastModifiedBy>
  <cp:revision>37</cp:revision>
  <cp:lastPrinted>2020-06-23T04:11:22Z</cp:lastPrinted>
  <dcterms:created xsi:type="dcterms:W3CDTF">2018-03-20T08:14:38Z</dcterms:created>
  <dcterms:modified xsi:type="dcterms:W3CDTF">2020-06-23T04:11:40Z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DepartmentTeamUnit">
    <vt:lpwstr/>
  </property>
  <property fmtid="{D5CDD505-2E9C-101B-9397-08002B2CF9AE}" pid="4" name="ContentTypeId">
    <vt:lpwstr>0x010100EA286E9BBC6740D2BF2489987C5EE0380079E73135F317384DAB14FC3AB93D103F</vt:lpwstr>
  </property>
  <property fmtid="{D5CDD505-2E9C-101B-9397-08002B2CF9AE}" pid="5" name="CDHBLocation">
    <vt:lpwstr/>
  </property>
  <property fmtid="{D5CDD505-2E9C-101B-9397-08002B2CF9AE}" pid="6" name="DocumentType">
    <vt:lpwstr/>
  </property>
</Properties>
</file>