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5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2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1506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13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openxmlformats.org/officeDocument/2006/relationships/customXml" Target="../customXml/item2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ustomXml" Target="../customXml/item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05D69-8649-4B71-B6BD-B69C79848A0F}" type="datetimeFigureOut">
              <a:rPr lang="en-AU" smtClean="0"/>
              <a:t>21/12/2020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F8F17-669E-4508-8238-16CB0583472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65186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05D69-8649-4B71-B6BD-B69C79848A0F}" type="datetimeFigureOut">
              <a:rPr lang="en-AU" smtClean="0"/>
              <a:t>21/12/2020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F8F17-669E-4508-8238-16CB0583472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098447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05D69-8649-4B71-B6BD-B69C79848A0F}" type="datetimeFigureOut">
              <a:rPr lang="en-AU" smtClean="0"/>
              <a:t>21/12/2020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F8F17-669E-4508-8238-16CB0583472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440227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05D69-8649-4B71-B6BD-B69C79848A0F}" type="datetimeFigureOut">
              <a:rPr lang="en-AU" smtClean="0"/>
              <a:t>21/12/2020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F8F17-669E-4508-8238-16CB0583472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060827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05D69-8649-4B71-B6BD-B69C79848A0F}" type="datetimeFigureOut">
              <a:rPr lang="en-AU" smtClean="0"/>
              <a:t>21/12/2020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F8F17-669E-4508-8238-16CB0583472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29223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05D69-8649-4B71-B6BD-B69C79848A0F}" type="datetimeFigureOut">
              <a:rPr lang="en-AU" smtClean="0"/>
              <a:t>21/12/2020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F8F17-669E-4508-8238-16CB0583472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202998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05D69-8649-4B71-B6BD-B69C79848A0F}" type="datetimeFigureOut">
              <a:rPr lang="en-AU" smtClean="0"/>
              <a:t>21/12/2020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F8F17-669E-4508-8238-16CB0583472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391579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05D69-8649-4B71-B6BD-B69C79848A0F}" type="datetimeFigureOut">
              <a:rPr lang="en-AU" smtClean="0"/>
              <a:t>21/12/2020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F8F17-669E-4508-8238-16CB0583472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480717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05D69-8649-4B71-B6BD-B69C79848A0F}" type="datetimeFigureOut">
              <a:rPr lang="en-AU" smtClean="0"/>
              <a:t>21/12/2020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F8F17-669E-4508-8238-16CB0583472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008978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05D69-8649-4B71-B6BD-B69C79848A0F}" type="datetimeFigureOut">
              <a:rPr lang="en-AU" smtClean="0"/>
              <a:t>21/12/2020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F8F17-669E-4508-8238-16CB0583472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830547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05D69-8649-4B71-B6BD-B69C79848A0F}" type="datetimeFigureOut">
              <a:rPr lang="en-AU" smtClean="0"/>
              <a:t>21/12/2020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F8F17-669E-4508-8238-16CB0583472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93124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105D69-8649-4B71-B6BD-B69C79848A0F}" type="datetimeFigureOut">
              <a:rPr lang="en-AU" smtClean="0"/>
              <a:t>21/12/2020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8F8F17-669E-4508-8238-16CB0583472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938538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9816" y="1346278"/>
            <a:ext cx="7772400" cy="1470025"/>
          </a:xfrm>
        </p:spPr>
        <p:txBody>
          <a:bodyPr>
            <a:normAutofit/>
          </a:bodyPr>
          <a:lstStyle/>
          <a:p>
            <a:r>
              <a:rPr lang="en-AU" sz="3200" b="1" i="1" dirty="0">
                <a:latin typeface="Arial Narrow" panose="020B0606020202030204" pitchFamily="34" charset="0"/>
                <a:cs typeface="Arial" panose="020B0604020202020204" pitchFamily="34" charset="0"/>
              </a:rPr>
              <a:t>Interesting sexy title that explains what it is</a:t>
            </a:r>
            <a:br>
              <a:rPr lang="en-AU" sz="3200" b="1" i="1" dirty="0">
                <a:latin typeface="Arial Narrow" panose="020B0606020202030204" pitchFamily="34" charset="0"/>
                <a:cs typeface="Arial" panose="020B0604020202020204" pitchFamily="34" charset="0"/>
              </a:rPr>
            </a:br>
            <a:r>
              <a:rPr lang="en-AU" sz="3200" b="1" i="1" dirty="0">
                <a:latin typeface="Arial Narrow" panose="020B0606020202030204" pitchFamily="34" charset="0"/>
                <a:cs typeface="Arial" panose="020B0604020202020204" pitchFamily="34" charset="0"/>
              </a:rPr>
              <a:t>all about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6209697"/>
            <a:ext cx="8712968" cy="695743"/>
          </a:xfrm>
        </p:spPr>
        <p:txBody>
          <a:bodyPr>
            <a:normAutofit/>
          </a:bodyPr>
          <a:lstStyle/>
          <a:p>
            <a:pPr algn="l"/>
            <a:endParaRPr lang="en-AU" sz="1400" dirty="0">
              <a:solidFill>
                <a:schemeClr val="tx1"/>
              </a:solidFill>
            </a:endParaRPr>
          </a:p>
          <a:p>
            <a:r>
              <a:rPr lang="en-AU" sz="1100" dirty="0">
                <a:solidFill>
                  <a:schemeClr val="tx1"/>
                </a:solidFill>
              </a:rPr>
              <a:t>Developer recognition: Nick May, Nurse Educator, Royal Perth Hospital, Royal Perth Bentley Group, Government of Western Australia East Metropolitan Service</a:t>
            </a:r>
          </a:p>
        </p:txBody>
      </p:sp>
      <p:pic>
        <p:nvPicPr>
          <p:cNvPr id="5" name="Picture 2" descr="C:\Users\he10732\Desktop\Take 5 (4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3293" y="18721"/>
            <a:ext cx="2448272" cy="12075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/>
          <p:cNvSpPr/>
          <p:nvPr/>
        </p:nvSpPr>
        <p:spPr>
          <a:xfrm>
            <a:off x="611560" y="4988938"/>
            <a:ext cx="820891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AU" sz="1200" u="sng" dirty="0"/>
          </a:p>
          <a:p>
            <a:endParaRPr lang="en-AU" sz="1200" u="sng" dirty="0"/>
          </a:p>
          <a:p>
            <a:endParaRPr lang="en-AU" sz="1200" dirty="0"/>
          </a:p>
          <a:p>
            <a:endParaRPr lang="en-AU" sz="1200" dirty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429475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" descr="PPT base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" y="6045200"/>
            <a:ext cx="9158288" cy="820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2" descr="C:\Users\he10732\Desktop\Take 5 (4)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167029"/>
            <a:ext cx="1440161" cy="7103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924944"/>
            <a:ext cx="7643192" cy="320121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AU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2" name="Rectangle 1"/>
          <p:cNvSpPr/>
          <p:nvPr/>
        </p:nvSpPr>
        <p:spPr>
          <a:xfrm>
            <a:off x="1403648" y="1988840"/>
            <a:ext cx="676875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AU" sz="2800" dirty="0"/>
              <a:t>State the extent of the problem / issue and clearly explain </a:t>
            </a:r>
            <a:r>
              <a:rPr lang="en-AU" sz="2800" b="1" dirty="0">
                <a:latin typeface="Arial Narrow" panose="020B0606020202030204" pitchFamily="34" charset="0"/>
                <a:cs typeface="Arial" panose="020B0604020202020204" pitchFamily="34" charset="0"/>
              </a:rPr>
              <a:t>why </a:t>
            </a:r>
            <a:r>
              <a:rPr lang="en-AU" sz="2800" dirty="0">
                <a:latin typeface="Arial Narrow" panose="020B0606020202030204" pitchFamily="34" charset="0"/>
                <a:cs typeface="Arial" panose="020B0604020202020204" pitchFamily="34" charset="0"/>
              </a:rPr>
              <a:t>people</a:t>
            </a:r>
            <a:r>
              <a:rPr lang="en-AU" sz="2800" b="1" dirty="0">
                <a:latin typeface="Arial Narrow" panose="020B0606020202030204" pitchFamily="34" charset="0"/>
                <a:cs typeface="Arial" panose="020B0604020202020204" pitchFamily="34" charset="0"/>
              </a:rPr>
              <a:t> should listen or what they need to start doing / stop doing</a:t>
            </a:r>
            <a:endParaRPr lang="en-AU" sz="2800" dirty="0"/>
          </a:p>
        </p:txBody>
      </p:sp>
      <p:sp>
        <p:nvSpPr>
          <p:cNvPr id="13" name="Rectangle 12"/>
          <p:cNvSpPr/>
          <p:nvPr/>
        </p:nvSpPr>
        <p:spPr>
          <a:xfrm>
            <a:off x="190948" y="1521078"/>
            <a:ext cx="874846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AU" sz="1600" b="1" i="1" dirty="0"/>
          </a:p>
          <a:p>
            <a:pPr lvl="1"/>
            <a:endParaRPr lang="en-AU" sz="1600" dirty="0"/>
          </a:p>
        </p:txBody>
      </p:sp>
    </p:spTree>
    <p:extLst>
      <p:ext uri="{BB962C8B-B14F-4D97-AF65-F5344CB8AC3E}">
        <p14:creationId xmlns:p14="http://schemas.microsoft.com/office/powerpoint/2010/main" val="15109110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C:\Users\he10732\Desktop\Take 5 (4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106560"/>
            <a:ext cx="1440161" cy="7103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924944"/>
            <a:ext cx="7643192" cy="320121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AU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2" name="Rectangle 1"/>
          <p:cNvSpPr/>
          <p:nvPr/>
        </p:nvSpPr>
        <p:spPr>
          <a:xfrm>
            <a:off x="1403648" y="1988840"/>
            <a:ext cx="676875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endParaRPr lang="en-AU" dirty="0"/>
          </a:p>
        </p:txBody>
      </p:sp>
      <p:sp>
        <p:nvSpPr>
          <p:cNvPr id="13" name="Rectangle 12"/>
          <p:cNvSpPr/>
          <p:nvPr/>
        </p:nvSpPr>
        <p:spPr>
          <a:xfrm>
            <a:off x="190948" y="1521078"/>
            <a:ext cx="874846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AU" sz="1600" b="1" i="1" dirty="0"/>
          </a:p>
          <a:p>
            <a:pPr lvl="1"/>
            <a:endParaRPr lang="en-AU" sz="1600" dirty="0"/>
          </a:p>
        </p:txBody>
      </p:sp>
      <p:sp>
        <p:nvSpPr>
          <p:cNvPr id="6" name="TextBox 5"/>
          <p:cNvSpPr txBox="1"/>
          <p:nvPr/>
        </p:nvSpPr>
        <p:spPr>
          <a:xfrm>
            <a:off x="2375756" y="2427126"/>
            <a:ext cx="482453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b="1" dirty="0"/>
              <a:t>Interesting middle bit</a:t>
            </a:r>
          </a:p>
          <a:p>
            <a:endParaRPr lang="en-AU" sz="2400" b="1" dirty="0"/>
          </a:p>
          <a:p>
            <a:r>
              <a:rPr lang="en-AU" sz="2400" b="1" dirty="0"/>
              <a:t>Discussion</a:t>
            </a:r>
          </a:p>
          <a:p>
            <a:endParaRPr lang="en-AU" sz="2400" b="1" dirty="0"/>
          </a:p>
          <a:p>
            <a:r>
              <a:rPr lang="en-AU" sz="2400" b="1" dirty="0"/>
              <a:t>Options</a:t>
            </a:r>
          </a:p>
          <a:p>
            <a:endParaRPr lang="en-AU" sz="2400" b="1" dirty="0"/>
          </a:p>
          <a:p>
            <a:r>
              <a:rPr lang="en-AU" sz="2400" b="1" dirty="0"/>
              <a:t>Photos / images / graphs that confirm the value of the message</a:t>
            </a:r>
          </a:p>
        </p:txBody>
      </p:sp>
    </p:spTree>
    <p:extLst>
      <p:ext uri="{BB962C8B-B14F-4D97-AF65-F5344CB8AC3E}">
        <p14:creationId xmlns:p14="http://schemas.microsoft.com/office/powerpoint/2010/main" val="38747735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AU" sz="2400" dirty="0"/>
              <a:t> </a:t>
            </a:r>
          </a:p>
          <a:p>
            <a:pPr marL="0" indent="0">
              <a:buNone/>
            </a:pPr>
            <a:endParaRPr lang="en-AU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>
          <a:xfrm>
            <a:off x="251520" y="1647367"/>
            <a:ext cx="7632848" cy="4525963"/>
          </a:xfrm>
        </p:spPr>
        <p:txBody>
          <a:bodyPr>
            <a:normAutofit/>
          </a:bodyPr>
          <a:lstStyle/>
          <a:p>
            <a:pPr lvl="1"/>
            <a:endParaRPr lang="en-AU" sz="1600" dirty="0"/>
          </a:p>
          <a:p>
            <a:endParaRPr lang="en-GB" sz="2400" dirty="0"/>
          </a:p>
        </p:txBody>
      </p:sp>
      <p:pic>
        <p:nvPicPr>
          <p:cNvPr id="5" name="Picture 1" descr="PPT base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" y="6045200"/>
            <a:ext cx="9158288" cy="820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 descr="C:\Users\he10732\Desktop\Take 5 (4)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169925"/>
            <a:ext cx="1440161" cy="7103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5148064" y="1645171"/>
            <a:ext cx="36687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AU" dirty="0"/>
          </a:p>
          <a:p>
            <a:endParaRPr lang="en-GB" dirty="0"/>
          </a:p>
        </p:txBody>
      </p:sp>
      <p:sp>
        <p:nvSpPr>
          <p:cNvPr id="2" name="AutoShape 4" descr="Image result for blood drippi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2339752" y="2132856"/>
            <a:ext cx="475252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800" dirty="0"/>
              <a:t>Why / how much better / easier your life will be if you do what is being advocated in this presentation</a:t>
            </a:r>
          </a:p>
        </p:txBody>
      </p:sp>
    </p:spTree>
    <p:extLst>
      <p:ext uri="{BB962C8B-B14F-4D97-AF65-F5344CB8AC3E}">
        <p14:creationId xmlns:p14="http://schemas.microsoft.com/office/powerpoint/2010/main" val="15109110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" descr="PPT base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" y="6045200"/>
            <a:ext cx="9158288" cy="820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427996" y="914768"/>
            <a:ext cx="72484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4000" dirty="0"/>
          </a:p>
        </p:txBody>
      </p:sp>
      <p:pic>
        <p:nvPicPr>
          <p:cNvPr id="9" name="Picture 2" descr="C:\Users\he10732\Desktop\Take 5 (4)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59374"/>
            <a:ext cx="1440161" cy="7103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3779912" y="4941168"/>
            <a:ext cx="360040" cy="21602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971600" y="2288493"/>
            <a:ext cx="6996467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2800" dirty="0"/>
              <a:t>Take home messages / Must Know information</a:t>
            </a:r>
          </a:p>
          <a:p>
            <a:endParaRPr lang="en-AU" sz="2800" dirty="0"/>
          </a:p>
          <a:p>
            <a:r>
              <a:rPr lang="en-AU" sz="2800" dirty="0"/>
              <a:t>Where to get more info / who to phone</a:t>
            </a:r>
          </a:p>
        </p:txBody>
      </p:sp>
    </p:spTree>
    <p:extLst>
      <p:ext uri="{BB962C8B-B14F-4D97-AF65-F5344CB8AC3E}">
        <p14:creationId xmlns:p14="http://schemas.microsoft.com/office/powerpoint/2010/main" val="1510911011"/>
      </p:ext>
    </p:extLst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Green">
      <a:dk1>
        <a:sysClr val="windowText" lastClr="000000"/>
      </a:dk1>
      <a:lt1>
        <a:sysClr val="window" lastClr="FFFFFF"/>
      </a:lt1>
      <a:dk2>
        <a:srgbClr val="757477"/>
      </a:dk2>
      <a:lt2>
        <a:srgbClr val="FFFFFF"/>
      </a:lt2>
      <a:accent1>
        <a:srgbClr val="5C8727"/>
      </a:accent1>
      <a:accent2>
        <a:srgbClr val="CED9B4"/>
      </a:accent2>
      <a:accent3>
        <a:srgbClr val="7A9851"/>
      </a:accent3>
      <a:accent4>
        <a:srgbClr val="A6BB8B"/>
      </a:accent4>
      <a:accent5>
        <a:srgbClr val="DCE4D1"/>
      </a:accent5>
      <a:accent6>
        <a:srgbClr val="EFF1E8"/>
      </a:accent6>
      <a:hlink>
        <a:srgbClr val="004B8D"/>
      </a:hlink>
      <a:folHlink>
        <a:srgbClr val="6E298D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CDHB Image" ma:contentTypeID="0x0101009148F5A04DDD49CBA7127AADA5FB792B00AADE34325A8B49CDA8BB4DB53328F214005F4EFC05A8644AA79AFB6C7DC78B923C000B8A2EF8C80224438EE0E3F3EEB9AA23" ma:contentTypeVersion="3" ma:contentTypeDescription="Content type for CDHB images" ma:contentTypeScope="" ma:versionID="0534eb7f5adc3134a7254d635bdd099d">
  <xsd:schema xmlns:xsd="http://www.w3.org/2001/XMLSchema" xmlns:xs="http://www.w3.org/2001/XMLSchema" xmlns:p="http://schemas.microsoft.com/office/2006/metadata/properties" xmlns:ns1="http://schemas.microsoft.com/sharepoint/v3" xmlns:ns2="689D90A2-0289-4E37-933D-A7D23DBD4001" xmlns:ns3="B6E465A7-F215-42BA-99C2-F41309C2D818" xmlns:ns4="http://schemas.microsoft.com/sharepoint/v3/fields" xmlns:ns5="689d90a2-0289-4e37-933d-a7d23dbd4001" xmlns:ns6="3fd5f2a1-571c-430e-9514-925b4b29cca8" targetNamespace="http://schemas.microsoft.com/office/2006/metadata/properties" ma:root="true" ma:fieldsID="87be310a6529d584d7e54b4b9baa92a8" ns1:_="" ns2:_="" ns3:_="" ns4:_="" ns5:_="" ns6:_="">
    <xsd:import namespace="http://schemas.microsoft.com/sharepoint/v3"/>
    <xsd:import namespace="689D90A2-0289-4E37-933D-A7D23DBD4001"/>
    <xsd:import namespace="B6E465A7-F215-42BA-99C2-F41309C2D818"/>
    <xsd:import namespace="http://schemas.microsoft.com/sharepoint/v3/fields"/>
    <xsd:import namespace="689d90a2-0289-4e37-933d-a7d23dbd4001"/>
    <xsd:import namespace="3fd5f2a1-571c-430e-9514-925b4b29cca8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3:ThumbnailExists" minOccurs="0"/>
                <xsd:element ref="ns3:PreviewExists" minOccurs="0"/>
                <xsd:element ref="ns3:ImageWidth" minOccurs="0"/>
                <xsd:element ref="ns3:ImageHeight" minOccurs="0"/>
                <xsd:element ref="ns2:ImageCreateDate" minOccurs="0"/>
                <xsd:element ref="ns4:wic_System_Copyright" minOccurs="0"/>
                <xsd:element ref="ns5:ResourceType" minOccurs="0"/>
                <xsd:element ref="ns5:CDHBAudience" minOccurs="0"/>
                <xsd:element ref="ns5:Contributor" minOccurs="0"/>
                <xsd:element ref="ns5:Coverage" minOccurs="0"/>
                <xsd:element ref="ns5:DepartmentTeamUnitTaxHTField0" minOccurs="0"/>
                <xsd:element ref="ns5:DocumentTypeTaxHTField0" minOccurs="0"/>
                <xsd:element ref="ns5:LocationTaxHTField0" minOccurs="0"/>
                <xsd:element ref="ns5:Relation" minOccurs="0"/>
                <xsd:element ref="ns5:Source" minOccurs="0"/>
                <xsd:element ref="ns5:Format" minOccurs="0"/>
                <xsd:element ref="ns6:TaxCatchAll" minOccurs="0"/>
                <xsd:element ref="ns6:TaxKeywordTaxHTFiel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89D90A2-0289-4E37-933D-A7D23DBD4001" elementFormDefault="qualified">
    <xsd:import namespace="http://schemas.microsoft.com/office/2006/documentManagement/types"/>
    <xsd:import namespace="http://schemas.microsoft.com/office/infopath/2007/PartnerControls"/>
    <xsd:element name="ImageCreateDate" ma:index="25" nillable="true" ma:displayName="Date Picture Taken" ma:description="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6E465A7-F215-42BA-99C2-F41309C2D818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89d90a2-0289-4e37-933d-a7d23dbd4001" elementFormDefault="qualified">
    <xsd:import namespace="http://schemas.microsoft.com/office/2006/documentManagement/types"/>
    <xsd:import namespace="http://schemas.microsoft.com/office/infopath/2007/PartnerControls"/>
    <xsd:element name="ResourceType" ma:index="27" nillable="true" ma:displayName="Resource Type" ma:description="The nature or genre of the content of the resource." ma:indexed="true" ma:internalName="ResourceType">
      <xsd:simpleType>
        <xsd:restriction base="dms:Text"/>
      </xsd:simpleType>
    </xsd:element>
    <xsd:element name="CDHBAudience" ma:index="28" nillable="true" ma:displayName="Audience" ma:description="A category of user for whom the resource is intended." ma:internalName="CDHBAudience">
      <xsd:simpleType>
        <xsd:restriction base="dms:Note">
          <xsd:maxLength value="255"/>
        </xsd:restriction>
      </xsd:simpleType>
    </xsd:element>
    <xsd:element name="Contributor" ma:index="29" nillable="true" ma:displayName="Contributor" ma:description="An entity responsible for making contributions to the content of the resource." ma:internalName="Contributor">
      <xsd:simpleType>
        <xsd:restriction base="dms:Text"/>
      </xsd:simpleType>
    </xsd:element>
    <xsd:element name="Coverage" ma:index="30" nillable="true" ma:displayName="Coverage" ma:description="The extent or scope of the content of the resource. Various schemes possible based on place." ma:internalName="Coverage">
      <xsd:simpleType>
        <xsd:restriction base="dms:Text"/>
      </xsd:simpleType>
    </xsd:element>
    <xsd:element name="DepartmentTeamUnitTaxHTField0" ma:index="31" nillable="true" ma:taxonomy="true" ma:internalName="DepartmentTeamUnitTaxHTField0" ma:taxonomyFieldName="DepartmentTeamUnit" ma:displayName="Department/Team/Unit" ma:fieldId="{e91231c9-ddc1-4cc0-b955-3b27623ad918}" ma:sspId="00000000-0000-0000-0000-000000000000" ma:termSetId="00000000-0000-0000-0000-000000000000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DocumentTypeTaxHTField0" ma:index="33" nillable="true" ma:taxonomy="true" ma:internalName="DocumentTypeTaxHTField0" ma:taxonomyFieldName="DocumentType" ma:displayName="Document Type" ma:fieldId="{1364f96a-0fa6-41ad-9241-6cb4059d866f}" ma:sspId="00000000-0000-0000-0000-000000000000" ma:termSetId="00000000-0000-0000-0000-000000000000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LocationTaxHTField0" ma:index="35" nillable="true" ma:taxonomy="true" ma:internalName="LocationTaxHTField0" ma:taxonomyFieldName="CDHBLocation" ma:displayName="Location" ma:fieldId="{9d998aaf-5c43-45ac-b20f-db5f490e0f13}" ma:sspId="00000000-0000-0000-0000-000000000000" ma:termSetId="00000000-0000-0000-0000-000000000000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Relation" ma:index="37" nillable="true" ma:displayName="Relation" ma:description="A reference to a related resource." ma:internalName="Relation">
      <xsd:simpleType>
        <xsd:restriction base="dms:Note">
          <xsd:maxLength value="255"/>
        </xsd:restriction>
      </xsd:simpleType>
    </xsd:element>
    <xsd:element name="Source" ma:index="38" nillable="true" ma:displayName="Source" ma:description="A reference to a resource from which the present resource is derived." ma:internalName="Source">
      <xsd:simpleType>
        <xsd:restriction base="dms:Text"/>
      </xsd:simpleType>
    </xsd:element>
    <xsd:element name="Format" ma:index="39" nillable="true" ma:displayName="Format" ma:description="This must include the media type, image type or dimensions of the content of the page." ma:internalName="Forma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fd5f2a1-571c-430e-9514-925b4b29cca8" elementFormDefault="qualified">
    <xsd:import namespace="http://schemas.microsoft.com/office/2006/documentManagement/types"/>
    <xsd:import namespace="http://schemas.microsoft.com/office/infopath/2007/PartnerControls"/>
    <xsd:element name="TaxCatchAll" ma:index="40" nillable="true" ma:displayName="Taxonomy Catch All Column" ma:hidden="true" ma:list="{a7bffdeb-cc1a-4550-8c56-a8bb0698e195}" ma:internalName="TaxCatchAll" ma:showField="CatchAllData" ma:web="3fd5f2a1-571c-430e-9514-925b4b29cca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KeywordTaxHTField" ma:index="41" nillable="true" ma:taxonomy="true" ma:internalName="TaxKeywordTaxHTField" ma:taxonomyFieldName="TaxKeyword" ma:displayName="Enterprise Keywords" ma:fieldId="{23f27201-bee3-471e-b2e7-b64fd8b7ca38}" ma:taxonomyMulti="true" ma:sspId="fa454879-fdd1-43f5-af14-23725b5af152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3fd5f2a1-571c-430e-9514-925b4b29cca8"/>
    <Relation xmlns="689d90a2-0289-4e37-933d-a7d23dbd4001" xsi:nil="true"/>
    <Coverage xmlns="689d90a2-0289-4e37-933d-a7d23dbd4001" xsi:nil="true"/>
    <DocumentTypeTaxHTField0 xmlns="689d90a2-0289-4e37-933d-a7d23dbd4001">
      <Terms xmlns="http://schemas.microsoft.com/office/infopath/2007/PartnerControls"/>
    </DocumentTypeTaxHTField0>
    <TaxKeywordTaxHTField xmlns="3fd5f2a1-571c-430e-9514-925b4b29cca8">
      <Terms xmlns="http://schemas.microsoft.com/office/infopath/2007/PartnerControls"/>
    </TaxKeywordTaxHTField>
    <ImageCreateDate xmlns="689D90A2-0289-4E37-933D-A7D23DBD4001" xsi:nil="true"/>
    <LocationTaxHTField0 xmlns="689d90a2-0289-4e37-933d-a7d23dbd4001">
      <Terms xmlns="http://schemas.microsoft.com/office/infopath/2007/PartnerControls"/>
    </LocationTaxHTField0>
    <Format xmlns="689d90a2-0289-4e37-933d-a7d23dbd4001" xsi:nil="true"/>
    <ResourceType xmlns="689d90a2-0289-4e37-933d-a7d23dbd4001" xsi:nil="true"/>
    <Contributor xmlns="689d90a2-0289-4e37-933d-a7d23dbd4001" xsi:nil="true"/>
    <wic_System_Copyright xmlns="http://schemas.microsoft.com/sharepoint/v3/fields" xsi:nil="true"/>
    <CDHBAudience xmlns="689d90a2-0289-4e37-933d-a7d23dbd4001" xsi:nil="true"/>
    <DepartmentTeamUnitTaxHTField0 xmlns="689d90a2-0289-4e37-933d-a7d23dbd4001">
      <Terms xmlns="http://schemas.microsoft.com/office/infopath/2007/PartnerControls"/>
    </DepartmentTeamUnitTaxHTField0>
    <Source xmlns="689d90a2-0289-4e37-933d-a7d23dbd4001" xsi:nil="true"/>
  </documentManagement>
</p:properties>
</file>

<file path=customXml/itemProps1.xml><?xml version="1.0" encoding="utf-8"?>
<ds:datastoreItem xmlns:ds="http://schemas.openxmlformats.org/officeDocument/2006/customXml" ds:itemID="{DE594812-DE0A-462C-9BCB-647132426A60}"/>
</file>

<file path=customXml/itemProps2.xml><?xml version="1.0" encoding="utf-8"?>
<ds:datastoreItem xmlns:ds="http://schemas.openxmlformats.org/officeDocument/2006/customXml" ds:itemID="{1EF7308D-CC8C-4097-A86E-A1852F7DB183}"/>
</file>

<file path=customXml/itemProps3.xml><?xml version="1.0" encoding="utf-8"?>
<ds:datastoreItem xmlns:ds="http://schemas.openxmlformats.org/officeDocument/2006/customXml" ds:itemID="{5D48BA27-5541-4389-8AEA-B2CF02C2E6D5}"/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754</TotalTime>
  <Words>113</Words>
  <Application>Microsoft Office PowerPoint</Application>
  <PresentationFormat>On-screen Show (4:3)</PresentationFormat>
  <Paragraphs>20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Arial Narrow</vt:lpstr>
      <vt:lpstr>Calibri</vt:lpstr>
      <vt:lpstr>Blank</vt:lpstr>
      <vt:lpstr>Interesting sexy title that explains what it is all about</vt:lpstr>
      <vt:lpstr>PowerPoint Presentation</vt:lpstr>
      <vt:lpstr>PowerPoint Presentation</vt:lpstr>
      <vt:lpstr>PowerPoint Presentation</vt:lpstr>
      <vt:lpstr>PowerPoint Presentation</vt:lpstr>
    </vt:vector>
  </TitlesOfParts>
  <Company>WA Health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James, Reece</dc:creator>
  <cp:keywords/>
  <dc:description/>
  <cp:lastModifiedBy>Robyn Cumings</cp:lastModifiedBy>
  <cp:revision>34</cp:revision>
  <dcterms:created xsi:type="dcterms:W3CDTF">2017-03-24T01:22:13Z</dcterms:created>
  <dcterms:modified xsi:type="dcterms:W3CDTF">2020-12-20T23:39:15Z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0x0101009148F5A04DDD49CBA7127AADA5FB792B00AADE34325A8B49CDA8BB4DB53328F214005F4EFC05A8644AA79AFB6C7DC78B923C000B8A2EF8C80224438EE0E3F3EEB9AA23</vt:lpwstr>
  </property>
  <property fmtid="{D5CDD505-2E9C-101B-9397-08002B2CF9AE}" pid="3" name="TaxKeyword">
    <vt:lpwstr/>
  </property>
  <property fmtid="{D5CDD505-2E9C-101B-9397-08002B2CF9AE}" pid="4" name="DepartmentTeamUnit">
    <vt:lpwstr/>
  </property>
  <property fmtid="{D5CDD505-2E9C-101B-9397-08002B2CF9AE}" pid="5" name="CDHBLocation">
    <vt:lpwstr/>
  </property>
  <property fmtid="{D5CDD505-2E9C-101B-9397-08002B2CF9AE}" pid="6" name="DocumentType">
    <vt:lpwstr/>
  </property>
</Properties>
</file>